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9" r:id="rId3"/>
    <p:sldMasterId id="2147483702" r:id="rId4"/>
  </p:sldMasterIdLst>
  <p:notesMasterIdLst>
    <p:notesMasterId r:id="rId34"/>
  </p:notesMasterIdLst>
  <p:sldIdLst>
    <p:sldId id="412" r:id="rId5"/>
    <p:sldId id="424" r:id="rId6"/>
    <p:sldId id="414" r:id="rId7"/>
    <p:sldId id="413" r:id="rId8"/>
    <p:sldId id="391" r:id="rId9"/>
    <p:sldId id="387" r:id="rId10"/>
    <p:sldId id="401" r:id="rId11"/>
    <p:sldId id="388" r:id="rId12"/>
    <p:sldId id="402" r:id="rId13"/>
    <p:sldId id="390" r:id="rId14"/>
    <p:sldId id="405" r:id="rId15"/>
    <p:sldId id="397" r:id="rId16"/>
    <p:sldId id="425" r:id="rId17"/>
    <p:sldId id="426" r:id="rId18"/>
    <p:sldId id="427" r:id="rId19"/>
    <p:sldId id="394" r:id="rId20"/>
    <p:sldId id="398" r:id="rId21"/>
    <p:sldId id="407" r:id="rId22"/>
    <p:sldId id="408" r:id="rId23"/>
    <p:sldId id="395" r:id="rId24"/>
    <p:sldId id="399" r:id="rId25"/>
    <p:sldId id="371" r:id="rId26"/>
    <p:sldId id="370" r:id="rId27"/>
    <p:sldId id="373" r:id="rId28"/>
    <p:sldId id="400" r:id="rId29"/>
    <p:sldId id="372" r:id="rId30"/>
    <p:sldId id="410" r:id="rId31"/>
    <p:sldId id="379" r:id="rId32"/>
    <p:sldId id="428" r:id="rId33"/>
  </p:sldIdLst>
  <p:sldSz cx="9144000" cy="5143500" type="screen16x9"/>
  <p:notesSz cx="6858000" cy="9144000"/>
  <p:custDataLst>
    <p:tags r:id="rId35"/>
  </p:custDataLst>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FF"/>
    <a:srgbClr val="FF0000"/>
    <a:srgbClr val="FF00FF"/>
    <a:srgbClr val="00FFFF"/>
    <a:srgbClr val="0066FF"/>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p:scale>
          <a:sx n="86" d="100"/>
          <a:sy n="86" d="100"/>
        </p:scale>
        <p:origin x="-852"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BB15A-C283-4494-9B0F-EE5EE9FB086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F17ED1E-C6D5-405F-A2AC-CA7B11C5A00C}">
      <dgm:prSet/>
      <dgm:spPr/>
      <dgm:t>
        <a:bodyPr/>
        <a:lstStyle/>
        <a:p>
          <a:pPr rtl="0"/>
          <a:r>
            <a:rPr lang="en-US" b="1" smtClean="0"/>
            <a:t>I. Đọc - tìm hiểu chú thích:</a:t>
          </a:r>
          <a:endParaRPr lang="en-US"/>
        </a:p>
      </dgm:t>
    </dgm:pt>
    <dgm:pt modelId="{97232F20-3D67-4C49-9125-8F9991E76D3E}" type="parTrans" cxnId="{A81ECA0E-20CA-472E-A57D-4320356A732A}">
      <dgm:prSet/>
      <dgm:spPr/>
      <dgm:t>
        <a:bodyPr/>
        <a:lstStyle/>
        <a:p>
          <a:endParaRPr lang="en-US"/>
        </a:p>
      </dgm:t>
    </dgm:pt>
    <dgm:pt modelId="{087C916C-B7D4-4A0A-AEDD-7893FCA1DB18}" type="sibTrans" cxnId="{A81ECA0E-20CA-472E-A57D-4320356A732A}">
      <dgm:prSet/>
      <dgm:spPr/>
      <dgm:t>
        <a:bodyPr/>
        <a:lstStyle/>
        <a:p>
          <a:endParaRPr lang="en-US"/>
        </a:p>
      </dgm:t>
    </dgm:pt>
    <dgm:pt modelId="{F5ECC9AF-CB8A-4C93-8A05-F3FFBB98B922}" type="pres">
      <dgm:prSet presAssocID="{515BB15A-C283-4494-9B0F-EE5EE9FB0869}" presName="linear" presStyleCnt="0">
        <dgm:presLayoutVars>
          <dgm:animLvl val="lvl"/>
          <dgm:resizeHandles val="exact"/>
        </dgm:presLayoutVars>
      </dgm:prSet>
      <dgm:spPr/>
      <dgm:t>
        <a:bodyPr/>
        <a:lstStyle/>
        <a:p>
          <a:endParaRPr lang="en-US"/>
        </a:p>
      </dgm:t>
    </dgm:pt>
    <dgm:pt modelId="{C69A2143-3C02-4DCC-ACB1-D39B8B609135}" type="pres">
      <dgm:prSet presAssocID="{7F17ED1E-C6D5-405F-A2AC-CA7B11C5A00C}" presName="parentText" presStyleLbl="node1" presStyleIdx="0" presStyleCnt="1">
        <dgm:presLayoutVars>
          <dgm:chMax val="0"/>
          <dgm:bulletEnabled val="1"/>
        </dgm:presLayoutVars>
      </dgm:prSet>
      <dgm:spPr/>
      <dgm:t>
        <a:bodyPr/>
        <a:lstStyle/>
        <a:p>
          <a:endParaRPr lang="en-US"/>
        </a:p>
      </dgm:t>
    </dgm:pt>
  </dgm:ptLst>
  <dgm:cxnLst>
    <dgm:cxn modelId="{A81ECA0E-20CA-472E-A57D-4320356A732A}" srcId="{515BB15A-C283-4494-9B0F-EE5EE9FB0869}" destId="{7F17ED1E-C6D5-405F-A2AC-CA7B11C5A00C}" srcOrd="0" destOrd="0" parTransId="{97232F20-3D67-4C49-9125-8F9991E76D3E}" sibTransId="{087C916C-B7D4-4A0A-AEDD-7893FCA1DB18}"/>
    <dgm:cxn modelId="{4A6536C4-2F91-4A33-A7EA-3BD513D0F4C7}" type="presOf" srcId="{7F17ED1E-C6D5-405F-A2AC-CA7B11C5A00C}" destId="{C69A2143-3C02-4DCC-ACB1-D39B8B609135}" srcOrd="0" destOrd="0" presId="urn:microsoft.com/office/officeart/2005/8/layout/vList2"/>
    <dgm:cxn modelId="{8FEB6E3E-74E0-4660-ADBF-84A0A3697280}" type="presOf" srcId="{515BB15A-C283-4494-9B0F-EE5EE9FB0869}" destId="{F5ECC9AF-CB8A-4C93-8A05-F3FFBB98B922}" srcOrd="0" destOrd="0" presId="urn:microsoft.com/office/officeart/2005/8/layout/vList2"/>
    <dgm:cxn modelId="{64A344BB-1A37-458A-8CFC-C750D2D7BA83}" type="presParOf" srcId="{F5ECC9AF-CB8A-4C93-8A05-F3FFBB98B922}" destId="{C69A2143-3C02-4DCC-ACB1-D39B8B6091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CDD28B-1D96-4970-BA01-61E4D0CD5A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128642AA-3AE1-42D5-8C2A-C131FEAB9043}">
      <dgm:prSet/>
      <dgm:spPr/>
      <dgm:t>
        <a:bodyPr/>
        <a:lstStyle/>
        <a:p>
          <a:pPr rtl="0"/>
          <a:r>
            <a:rPr lang="vi-VN" b="1" i="1" dirty="0" smtClean="0"/>
            <a:t>Thể văn tự sự viết về </a:t>
          </a:r>
          <a:r>
            <a:rPr lang="vi-VN" b="1" i="1" u="sng" dirty="0" smtClean="0"/>
            <a:t>người thật</a:t>
          </a:r>
          <a:r>
            <a:rPr lang="vi-VN" b="1" i="1" dirty="0" smtClean="0"/>
            <a:t>, </a:t>
          </a:r>
          <a:r>
            <a:rPr lang="vi-VN" b="1" i="1" u="sng" dirty="0" smtClean="0"/>
            <a:t>việc thật</a:t>
          </a:r>
          <a:r>
            <a:rPr lang="vi-VN" b="1" i="1" dirty="0" smtClean="0"/>
            <a:t>, có tính chất thời sự, trung thành với hiện thực đến mức cao nhất</a:t>
          </a:r>
          <a:endParaRPr lang="en-US" dirty="0"/>
        </a:p>
      </dgm:t>
    </dgm:pt>
    <dgm:pt modelId="{368B3589-A5A1-4749-9C80-4BDD4CBA0D4F}" type="parTrans" cxnId="{EA93C034-6296-4A1B-AB0B-5D4B9FEA1E2F}">
      <dgm:prSet/>
      <dgm:spPr/>
      <dgm:t>
        <a:bodyPr/>
        <a:lstStyle/>
        <a:p>
          <a:endParaRPr lang="en-US"/>
        </a:p>
      </dgm:t>
    </dgm:pt>
    <dgm:pt modelId="{30CCA946-98FC-4376-8011-43A7BD68A772}" type="sibTrans" cxnId="{EA93C034-6296-4A1B-AB0B-5D4B9FEA1E2F}">
      <dgm:prSet/>
      <dgm:spPr/>
      <dgm:t>
        <a:bodyPr/>
        <a:lstStyle/>
        <a:p>
          <a:endParaRPr lang="en-US"/>
        </a:p>
      </dgm:t>
    </dgm:pt>
    <dgm:pt modelId="{4B0F3CE9-E7E2-4B96-8C6C-96D195A58560}" type="pres">
      <dgm:prSet presAssocID="{D7CDD28B-1D96-4970-BA01-61E4D0CD5AC1}" presName="linear" presStyleCnt="0">
        <dgm:presLayoutVars>
          <dgm:animLvl val="lvl"/>
          <dgm:resizeHandles val="exact"/>
        </dgm:presLayoutVars>
      </dgm:prSet>
      <dgm:spPr/>
      <dgm:t>
        <a:bodyPr/>
        <a:lstStyle/>
        <a:p>
          <a:endParaRPr lang="en-US"/>
        </a:p>
      </dgm:t>
    </dgm:pt>
    <dgm:pt modelId="{7638EEF6-82FB-4307-A5C9-F5A1449BE20C}" type="pres">
      <dgm:prSet presAssocID="{128642AA-3AE1-42D5-8C2A-C131FEAB9043}" presName="parentText" presStyleLbl="node1" presStyleIdx="0" presStyleCnt="1">
        <dgm:presLayoutVars>
          <dgm:chMax val="0"/>
          <dgm:bulletEnabled val="1"/>
        </dgm:presLayoutVars>
      </dgm:prSet>
      <dgm:spPr/>
      <dgm:t>
        <a:bodyPr/>
        <a:lstStyle/>
        <a:p>
          <a:endParaRPr lang="en-US"/>
        </a:p>
      </dgm:t>
    </dgm:pt>
  </dgm:ptLst>
  <dgm:cxnLst>
    <dgm:cxn modelId="{AC2FEA03-8BA7-46BC-91EE-3F58C9018D32}" type="presOf" srcId="{128642AA-3AE1-42D5-8C2A-C131FEAB9043}" destId="{7638EEF6-82FB-4307-A5C9-F5A1449BE20C}" srcOrd="0" destOrd="0" presId="urn:microsoft.com/office/officeart/2005/8/layout/vList2"/>
    <dgm:cxn modelId="{EA93C034-6296-4A1B-AB0B-5D4B9FEA1E2F}" srcId="{D7CDD28B-1D96-4970-BA01-61E4D0CD5AC1}" destId="{128642AA-3AE1-42D5-8C2A-C131FEAB9043}" srcOrd="0" destOrd="0" parTransId="{368B3589-A5A1-4749-9C80-4BDD4CBA0D4F}" sibTransId="{30CCA946-98FC-4376-8011-43A7BD68A772}"/>
    <dgm:cxn modelId="{19EBABAB-DFCB-40B6-9ADD-8B543CDEF713}" type="presOf" srcId="{D7CDD28B-1D96-4970-BA01-61E4D0CD5AC1}" destId="{4B0F3CE9-E7E2-4B96-8C6C-96D195A58560}" srcOrd="0" destOrd="0" presId="urn:microsoft.com/office/officeart/2005/8/layout/vList2"/>
    <dgm:cxn modelId="{3CED9ED6-60CA-408E-A197-CFC151598921}" type="presParOf" srcId="{4B0F3CE9-E7E2-4B96-8C6C-96D195A58560}" destId="{7638EEF6-82FB-4307-A5C9-F5A1449BE20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CF3A77-388C-467F-9845-11BF144B3766}"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4BE4FBB4-BC10-453F-A0C0-77A9AB320509}">
      <dgm:prSet/>
      <dgm:spPr/>
      <dgm:t>
        <a:bodyPr/>
        <a:lstStyle/>
        <a:p>
          <a:pPr rtl="0"/>
          <a:r>
            <a:rPr lang="en-US" b="1" dirty="0" smtClean="0"/>
            <a:t>- PTBĐ: </a:t>
          </a:r>
          <a:r>
            <a:rPr lang="en-US" b="1" dirty="0" err="1" smtClean="0"/>
            <a:t>Miêu</a:t>
          </a:r>
          <a:r>
            <a:rPr lang="en-US" b="1" dirty="0" smtClean="0"/>
            <a:t> </a:t>
          </a:r>
          <a:r>
            <a:rPr lang="en-US" b="1" dirty="0" err="1" smtClean="0"/>
            <a:t>tả</a:t>
          </a:r>
          <a:r>
            <a:rPr lang="en-US" b="1" dirty="0" smtClean="0"/>
            <a:t> + </a:t>
          </a:r>
          <a:r>
            <a:rPr lang="en-US" b="1" dirty="0" err="1" smtClean="0"/>
            <a:t>biểu</a:t>
          </a:r>
          <a:r>
            <a:rPr lang="en-US" b="1" dirty="0" smtClean="0"/>
            <a:t> </a:t>
          </a:r>
          <a:r>
            <a:rPr lang="en-US" b="1" dirty="0" err="1" smtClean="0"/>
            <a:t>cảm</a:t>
          </a:r>
          <a:r>
            <a:rPr lang="en-US" b="1" dirty="0" smtClean="0"/>
            <a:t> + </a:t>
          </a:r>
          <a:r>
            <a:rPr lang="en-US" b="1" dirty="0" err="1" smtClean="0"/>
            <a:t>Tự</a:t>
          </a:r>
          <a:r>
            <a:rPr lang="en-US" b="1" dirty="0" smtClean="0"/>
            <a:t> </a:t>
          </a:r>
          <a:r>
            <a:rPr lang="en-US" b="1" dirty="0" err="1" smtClean="0"/>
            <a:t>sự</a:t>
          </a:r>
          <a:endParaRPr lang="en-US" dirty="0"/>
        </a:p>
      </dgm:t>
    </dgm:pt>
    <dgm:pt modelId="{16E12939-35EB-4D9C-A06A-059B240ADB9D}" type="parTrans" cxnId="{8A690107-6E63-4C34-8F00-F06D18E1FEDB}">
      <dgm:prSet/>
      <dgm:spPr/>
      <dgm:t>
        <a:bodyPr/>
        <a:lstStyle/>
        <a:p>
          <a:endParaRPr lang="en-US"/>
        </a:p>
      </dgm:t>
    </dgm:pt>
    <dgm:pt modelId="{C9614A17-9A92-4633-94FE-F5CA817BD6EE}" type="sibTrans" cxnId="{8A690107-6E63-4C34-8F00-F06D18E1FEDB}">
      <dgm:prSet/>
      <dgm:spPr/>
      <dgm:t>
        <a:bodyPr/>
        <a:lstStyle/>
        <a:p>
          <a:endParaRPr lang="en-US"/>
        </a:p>
      </dgm:t>
    </dgm:pt>
    <dgm:pt modelId="{C5B49A70-6C8A-40BF-A226-C3FF76CA6CE4}" type="pres">
      <dgm:prSet presAssocID="{51CF3A77-388C-467F-9845-11BF144B3766}" presName="linear" presStyleCnt="0">
        <dgm:presLayoutVars>
          <dgm:animLvl val="lvl"/>
          <dgm:resizeHandles val="exact"/>
        </dgm:presLayoutVars>
      </dgm:prSet>
      <dgm:spPr/>
      <dgm:t>
        <a:bodyPr/>
        <a:lstStyle/>
        <a:p>
          <a:endParaRPr lang="en-US"/>
        </a:p>
      </dgm:t>
    </dgm:pt>
    <dgm:pt modelId="{0C361054-77CA-4639-8431-2E0305BDAB1D}" type="pres">
      <dgm:prSet presAssocID="{4BE4FBB4-BC10-453F-A0C0-77A9AB320509}" presName="parentText" presStyleLbl="node1" presStyleIdx="0" presStyleCnt="1">
        <dgm:presLayoutVars>
          <dgm:chMax val="0"/>
          <dgm:bulletEnabled val="1"/>
        </dgm:presLayoutVars>
      </dgm:prSet>
      <dgm:spPr/>
      <dgm:t>
        <a:bodyPr/>
        <a:lstStyle/>
        <a:p>
          <a:endParaRPr lang="en-US"/>
        </a:p>
      </dgm:t>
    </dgm:pt>
  </dgm:ptLst>
  <dgm:cxnLst>
    <dgm:cxn modelId="{8A690107-6E63-4C34-8F00-F06D18E1FEDB}" srcId="{51CF3A77-388C-467F-9845-11BF144B3766}" destId="{4BE4FBB4-BC10-453F-A0C0-77A9AB320509}" srcOrd="0" destOrd="0" parTransId="{16E12939-35EB-4D9C-A06A-059B240ADB9D}" sibTransId="{C9614A17-9A92-4633-94FE-F5CA817BD6EE}"/>
    <dgm:cxn modelId="{EEBE6805-2B26-4FB0-92B0-688D359CAA51}" type="presOf" srcId="{4BE4FBB4-BC10-453F-A0C0-77A9AB320509}" destId="{0C361054-77CA-4639-8431-2E0305BDAB1D}" srcOrd="0" destOrd="0" presId="urn:microsoft.com/office/officeart/2005/8/layout/vList2"/>
    <dgm:cxn modelId="{DEF28BBF-8131-4D13-9002-80C11B642CF2}" type="presOf" srcId="{51CF3A77-388C-467F-9845-11BF144B3766}" destId="{C5B49A70-6C8A-40BF-A226-C3FF76CA6CE4}" srcOrd="0" destOrd="0" presId="urn:microsoft.com/office/officeart/2005/8/layout/vList2"/>
    <dgm:cxn modelId="{2A0898D3-1733-4FDF-8CA3-7D8775DCD917}" type="presParOf" srcId="{C5B49A70-6C8A-40BF-A226-C3FF76CA6CE4}" destId="{0C361054-77CA-4639-8431-2E0305BDAB1D}"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D9AEDB-1032-458B-906A-C4014DEECC8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BD64409-FB44-49E0-AC4E-5DF56B0DBC93}">
      <dgm:prSet/>
      <dgm:spPr/>
      <dgm:t>
        <a:bodyPr/>
        <a:lstStyle/>
        <a:p>
          <a:pPr rtl="0"/>
          <a:r>
            <a:rPr lang="en-US" b="1" i="0" baseline="0" dirty="0" smtClean="0"/>
            <a:t>- </a:t>
          </a:r>
          <a:r>
            <a:rPr lang="en-US" b="1" i="0" baseline="0" dirty="0" err="1" smtClean="0"/>
            <a:t>Từ</a:t>
          </a:r>
          <a:r>
            <a:rPr lang="en-US" b="1" i="0" dirty="0" smtClean="0"/>
            <a:t> </a:t>
          </a:r>
          <a:r>
            <a:rPr lang="en-US" b="1" i="0" dirty="0" err="1" smtClean="0"/>
            <a:t>khó</a:t>
          </a:r>
          <a:r>
            <a:rPr lang="en-US" b="1" i="0" dirty="0" smtClean="0"/>
            <a:t>: </a:t>
          </a:r>
          <a:r>
            <a:rPr lang="en-US" b="1" i="0" dirty="0" err="1" smtClean="0"/>
            <a:t>sgk</a:t>
          </a:r>
          <a:endParaRPr lang="en-US" dirty="0"/>
        </a:p>
      </dgm:t>
    </dgm:pt>
    <dgm:pt modelId="{925B3FCD-B8E8-4349-A769-3E984B39FD0F}" type="parTrans" cxnId="{3D0DE8D9-81AB-4532-9DB2-C5FD5BB4B0A2}">
      <dgm:prSet/>
      <dgm:spPr/>
      <dgm:t>
        <a:bodyPr/>
        <a:lstStyle/>
        <a:p>
          <a:endParaRPr lang="en-US"/>
        </a:p>
      </dgm:t>
    </dgm:pt>
    <dgm:pt modelId="{4500882B-6AD7-478B-9818-77C472CD23F7}" type="sibTrans" cxnId="{3D0DE8D9-81AB-4532-9DB2-C5FD5BB4B0A2}">
      <dgm:prSet/>
      <dgm:spPr/>
      <dgm:t>
        <a:bodyPr/>
        <a:lstStyle/>
        <a:p>
          <a:endParaRPr lang="en-US"/>
        </a:p>
      </dgm:t>
    </dgm:pt>
    <dgm:pt modelId="{CB19FDBD-86DD-4FEE-9527-FDB1648BF60B}" type="pres">
      <dgm:prSet presAssocID="{56D9AEDB-1032-458B-906A-C4014DEECC8E}" presName="linear" presStyleCnt="0">
        <dgm:presLayoutVars>
          <dgm:animLvl val="lvl"/>
          <dgm:resizeHandles val="exact"/>
        </dgm:presLayoutVars>
      </dgm:prSet>
      <dgm:spPr/>
      <dgm:t>
        <a:bodyPr/>
        <a:lstStyle/>
        <a:p>
          <a:endParaRPr lang="en-US"/>
        </a:p>
      </dgm:t>
    </dgm:pt>
    <dgm:pt modelId="{39A21B3F-7F2F-4D84-895F-8073664E5465}" type="pres">
      <dgm:prSet presAssocID="{2BD64409-FB44-49E0-AC4E-5DF56B0DBC93}" presName="parentText" presStyleLbl="node1" presStyleIdx="0" presStyleCnt="1">
        <dgm:presLayoutVars>
          <dgm:chMax val="0"/>
          <dgm:bulletEnabled val="1"/>
        </dgm:presLayoutVars>
      </dgm:prSet>
      <dgm:spPr/>
      <dgm:t>
        <a:bodyPr/>
        <a:lstStyle/>
        <a:p>
          <a:endParaRPr lang="en-US"/>
        </a:p>
      </dgm:t>
    </dgm:pt>
  </dgm:ptLst>
  <dgm:cxnLst>
    <dgm:cxn modelId="{3D0DE8D9-81AB-4532-9DB2-C5FD5BB4B0A2}" srcId="{56D9AEDB-1032-458B-906A-C4014DEECC8E}" destId="{2BD64409-FB44-49E0-AC4E-5DF56B0DBC93}" srcOrd="0" destOrd="0" parTransId="{925B3FCD-B8E8-4349-A769-3E984B39FD0F}" sibTransId="{4500882B-6AD7-478B-9818-77C472CD23F7}"/>
    <dgm:cxn modelId="{CA06425C-A0B7-461B-9EAC-E9F0F22EF2A4}" type="presOf" srcId="{56D9AEDB-1032-458B-906A-C4014DEECC8E}" destId="{CB19FDBD-86DD-4FEE-9527-FDB1648BF60B}" srcOrd="0" destOrd="0" presId="urn:microsoft.com/office/officeart/2005/8/layout/vList2"/>
    <dgm:cxn modelId="{E4736638-9C5D-4307-88E2-F89BE50D8176}" type="presOf" srcId="{2BD64409-FB44-49E0-AC4E-5DF56B0DBC93}" destId="{39A21B3F-7F2F-4D84-895F-8073664E5465}" srcOrd="0" destOrd="0" presId="urn:microsoft.com/office/officeart/2005/8/layout/vList2"/>
    <dgm:cxn modelId="{7F1465BE-65CB-4A59-843A-F55040551E22}" type="presParOf" srcId="{CB19FDBD-86DD-4FEE-9527-FDB1648BF60B}" destId="{39A21B3F-7F2F-4D84-895F-8073664E5465}"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CBDE60-BF2A-48B8-AACC-375327E4C21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8D63BB4-7E01-4A8D-B1BC-3C8C1FD3D2EC}">
      <dgm:prSet/>
      <dgm:spPr/>
      <dgm:t>
        <a:bodyPr/>
        <a:lstStyle/>
        <a:p>
          <a:pPr rtl="0"/>
          <a:r>
            <a:rPr lang="en-US" b="1" dirty="0" smtClean="0"/>
            <a:t>*</a:t>
          </a:r>
          <a:r>
            <a:rPr lang="en-US" b="1" dirty="0" err="1" smtClean="0"/>
            <a:t>Tổ</a:t>
          </a:r>
          <a:r>
            <a:rPr lang="en-US" b="1" dirty="0" smtClean="0"/>
            <a:t> 1 </a:t>
          </a:r>
          <a:r>
            <a:rPr lang="en-US" i="1" dirty="0" smtClean="0"/>
            <a:t>(</a:t>
          </a:r>
          <a:r>
            <a:rPr lang="en-US" i="1" dirty="0" err="1" smtClean="0"/>
            <a:t>nhóm</a:t>
          </a:r>
          <a:r>
            <a:rPr lang="en-US" i="1" dirty="0" smtClean="0"/>
            <a:t> 1,2): </a:t>
          </a:r>
          <a:r>
            <a:rPr lang="en-US" b="1" dirty="0" err="1" smtClean="0"/>
            <a:t>hội</a:t>
          </a:r>
          <a:r>
            <a:rPr lang="en-US" b="1" dirty="0" smtClean="0"/>
            <a:t> ý-</a:t>
          </a:r>
          <a:r>
            <a:rPr lang="en-US" b="1" dirty="0" err="1" smtClean="0"/>
            <a:t>thống</a:t>
          </a:r>
          <a:r>
            <a:rPr lang="en-US" b="1" dirty="0" smtClean="0"/>
            <a:t> </a:t>
          </a:r>
          <a:r>
            <a:rPr lang="en-US" b="1" dirty="0" err="1" smtClean="0"/>
            <a:t>nhất</a:t>
          </a:r>
          <a:r>
            <a:rPr lang="en-US" b="1" dirty="0" smtClean="0"/>
            <a:t> </a:t>
          </a:r>
          <a:r>
            <a:rPr lang="en-US" b="1" dirty="0" err="1" smtClean="0"/>
            <a:t>và</a:t>
          </a:r>
          <a:r>
            <a:rPr lang="en-US" b="1" dirty="0" smtClean="0"/>
            <a:t> chia </a:t>
          </a:r>
          <a:r>
            <a:rPr lang="en-US" b="1" dirty="0" err="1" smtClean="0"/>
            <a:t>sẻ</a:t>
          </a:r>
          <a:r>
            <a:rPr lang="en-US" b="1" dirty="0" smtClean="0"/>
            <a:t> </a:t>
          </a:r>
          <a:r>
            <a:rPr lang="en-US" b="1" dirty="0" err="1" smtClean="0"/>
            <a:t>kết</a:t>
          </a:r>
          <a:r>
            <a:rPr lang="en-US" b="1" dirty="0" smtClean="0"/>
            <a:t> </a:t>
          </a:r>
          <a:r>
            <a:rPr lang="en-US" b="1" dirty="0" err="1" smtClean="0"/>
            <a:t>quả</a:t>
          </a:r>
          <a:r>
            <a:rPr lang="en-US" b="1" dirty="0" smtClean="0"/>
            <a:t> </a:t>
          </a:r>
          <a:r>
            <a:rPr lang="en-US" b="1" dirty="0" err="1" smtClean="0"/>
            <a:t>câu</a:t>
          </a:r>
          <a:r>
            <a:rPr lang="en-US" b="1" dirty="0" smtClean="0"/>
            <a:t> 1,2/113</a:t>
          </a:r>
          <a:endParaRPr lang="en-US" dirty="0"/>
        </a:p>
      </dgm:t>
    </dgm:pt>
    <dgm:pt modelId="{19FA350C-FF1B-4E04-BE22-858DBAE60194}" type="parTrans" cxnId="{BDC88CC9-8B20-4D8B-B6D8-92C1E642BE82}">
      <dgm:prSet/>
      <dgm:spPr/>
      <dgm:t>
        <a:bodyPr/>
        <a:lstStyle/>
        <a:p>
          <a:endParaRPr lang="en-US"/>
        </a:p>
      </dgm:t>
    </dgm:pt>
    <dgm:pt modelId="{B930BA04-348A-4A7D-8650-4B550F148E94}" type="sibTrans" cxnId="{BDC88CC9-8B20-4D8B-B6D8-92C1E642BE82}">
      <dgm:prSet/>
      <dgm:spPr/>
      <dgm:t>
        <a:bodyPr/>
        <a:lstStyle/>
        <a:p>
          <a:endParaRPr lang="en-US"/>
        </a:p>
      </dgm:t>
    </dgm:pt>
    <dgm:pt modelId="{96B7F036-AA3A-4FC2-84E9-B4C178C7E11C}" type="pres">
      <dgm:prSet presAssocID="{DFCBDE60-BF2A-48B8-AACC-375327E4C21F}" presName="linear" presStyleCnt="0">
        <dgm:presLayoutVars>
          <dgm:animLvl val="lvl"/>
          <dgm:resizeHandles val="exact"/>
        </dgm:presLayoutVars>
      </dgm:prSet>
      <dgm:spPr/>
      <dgm:t>
        <a:bodyPr/>
        <a:lstStyle/>
        <a:p>
          <a:endParaRPr lang="en-US"/>
        </a:p>
      </dgm:t>
    </dgm:pt>
    <dgm:pt modelId="{30A0E99C-F812-423C-BAAE-4AAD32687110}" type="pres">
      <dgm:prSet presAssocID="{C8D63BB4-7E01-4A8D-B1BC-3C8C1FD3D2EC}" presName="parentText" presStyleLbl="node1" presStyleIdx="0" presStyleCnt="1">
        <dgm:presLayoutVars>
          <dgm:chMax val="0"/>
          <dgm:bulletEnabled val="1"/>
        </dgm:presLayoutVars>
      </dgm:prSet>
      <dgm:spPr/>
      <dgm:t>
        <a:bodyPr/>
        <a:lstStyle/>
        <a:p>
          <a:endParaRPr lang="en-US"/>
        </a:p>
      </dgm:t>
    </dgm:pt>
  </dgm:ptLst>
  <dgm:cxnLst>
    <dgm:cxn modelId="{770730DB-A0D2-48B7-A237-D176FB516405}" type="presOf" srcId="{DFCBDE60-BF2A-48B8-AACC-375327E4C21F}" destId="{96B7F036-AA3A-4FC2-84E9-B4C178C7E11C}" srcOrd="0" destOrd="0" presId="urn:microsoft.com/office/officeart/2005/8/layout/vList2"/>
    <dgm:cxn modelId="{BDC88CC9-8B20-4D8B-B6D8-92C1E642BE82}" srcId="{DFCBDE60-BF2A-48B8-AACC-375327E4C21F}" destId="{C8D63BB4-7E01-4A8D-B1BC-3C8C1FD3D2EC}" srcOrd="0" destOrd="0" parTransId="{19FA350C-FF1B-4E04-BE22-858DBAE60194}" sibTransId="{B930BA04-348A-4A7D-8650-4B550F148E94}"/>
    <dgm:cxn modelId="{BC62E87A-BC64-437C-83AD-E44A5E8D9176}" type="presOf" srcId="{C8D63BB4-7E01-4A8D-B1BC-3C8C1FD3D2EC}" destId="{30A0E99C-F812-423C-BAAE-4AAD32687110}" srcOrd="0" destOrd="0" presId="urn:microsoft.com/office/officeart/2005/8/layout/vList2"/>
    <dgm:cxn modelId="{1677D824-D7AE-4DBC-A881-3CF73FDA820B}" type="presParOf" srcId="{96B7F036-AA3A-4FC2-84E9-B4C178C7E11C}" destId="{30A0E99C-F812-423C-BAAE-4AAD326871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79613B-7F1D-4AC8-9B39-5B4A5E70F74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7A7FD7F1-A890-48C4-B077-751E2952A25F}">
      <dgm:prSet/>
      <dgm:spPr/>
      <dgm:t>
        <a:bodyPr/>
        <a:lstStyle/>
        <a:p>
          <a:pPr rtl="0"/>
          <a:r>
            <a:rPr lang="en-US" b="1" dirty="0" smtClean="0"/>
            <a:t>*</a:t>
          </a:r>
          <a:r>
            <a:rPr lang="en-US" b="1" dirty="0" err="1" smtClean="0"/>
            <a:t>Tổ</a:t>
          </a:r>
          <a:r>
            <a:rPr lang="en-US" b="1" dirty="0" smtClean="0"/>
            <a:t> 2 </a:t>
          </a:r>
          <a:r>
            <a:rPr lang="en-US" i="1" dirty="0" smtClean="0"/>
            <a:t>(</a:t>
          </a:r>
          <a:r>
            <a:rPr lang="en-US" i="1" dirty="0" err="1" smtClean="0"/>
            <a:t>nhóm</a:t>
          </a:r>
          <a:r>
            <a:rPr lang="en-US" i="1" dirty="0" smtClean="0"/>
            <a:t> 3,4) </a:t>
          </a:r>
          <a:r>
            <a:rPr lang="en-US" b="1" dirty="0" err="1" smtClean="0"/>
            <a:t>và</a:t>
          </a:r>
          <a:r>
            <a:rPr lang="en-US" b="1" dirty="0" smtClean="0"/>
            <a:t> </a:t>
          </a:r>
          <a:r>
            <a:rPr lang="en-US" b="1" dirty="0" err="1" smtClean="0"/>
            <a:t>tổ</a:t>
          </a:r>
          <a:r>
            <a:rPr lang="en-US" b="1" dirty="0" smtClean="0"/>
            <a:t> 3 </a:t>
          </a:r>
          <a:r>
            <a:rPr lang="en-US" i="1" dirty="0" smtClean="0"/>
            <a:t>(</a:t>
          </a:r>
          <a:r>
            <a:rPr lang="en-US" i="1" dirty="0" err="1" smtClean="0"/>
            <a:t>nhóm</a:t>
          </a:r>
          <a:r>
            <a:rPr lang="en-US" i="1" dirty="0" smtClean="0"/>
            <a:t> 5,6) </a:t>
          </a:r>
          <a:r>
            <a:rPr lang="en-US" b="1" dirty="0" err="1" smtClean="0"/>
            <a:t>hội</a:t>
          </a:r>
          <a:r>
            <a:rPr lang="en-US" b="1" dirty="0" smtClean="0"/>
            <a:t> ý-</a:t>
          </a:r>
          <a:r>
            <a:rPr lang="en-US" b="1" dirty="0" err="1" smtClean="0"/>
            <a:t>thống</a:t>
          </a:r>
          <a:r>
            <a:rPr lang="en-US" b="1" dirty="0" smtClean="0"/>
            <a:t> </a:t>
          </a:r>
          <a:r>
            <a:rPr lang="en-US" b="1" dirty="0" err="1" smtClean="0"/>
            <a:t>nhất</a:t>
          </a:r>
          <a:r>
            <a:rPr lang="en-US" b="1" dirty="0" smtClean="0"/>
            <a:t> </a:t>
          </a:r>
          <a:r>
            <a:rPr lang="en-US" b="1" dirty="0" err="1" smtClean="0"/>
            <a:t>và</a:t>
          </a:r>
          <a:r>
            <a:rPr lang="en-US" b="1" dirty="0" smtClean="0"/>
            <a:t> chia </a:t>
          </a:r>
          <a:r>
            <a:rPr lang="en-US" b="1" dirty="0" err="1" smtClean="0"/>
            <a:t>sẻ</a:t>
          </a:r>
          <a:r>
            <a:rPr lang="en-US" b="1" dirty="0" smtClean="0"/>
            <a:t> </a:t>
          </a:r>
          <a:r>
            <a:rPr lang="en-US" b="1" dirty="0" err="1" smtClean="0"/>
            <a:t>kết</a:t>
          </a:r>
          <a:r>
            <a:rPr lang="en-US" b="1" dirty="0" smtClean="0"/>
            <a:t> </a:t>
          </a:r>
          <a:r>
            <a:rPr lang="en-US" b="1" dirty="0" err="1" smtClean="0"/>
            <a:t>quả</a:t>
          </a:r>
          <a:r>
            <a:rPr lang="en-US" b="1" dirty="0" smtClean="0"/>
            <a:t> </a:t>
          </a:r>
          <a:r>
            <a:rPr lang="en-US" b="1" dirty="0" err="1" smtClean="0"/>
            <a:t>câu</a:t>
          </a:r>
          <a:r>
            <a:rPr lang="en-US" b="1" dirty="0" smtClean="0"/>
            <a:t> 3,4/113; 5,6/113</a:t>
          </a:r>
          <a:endParaRPr lang="en-US" dirty="0"/>
        </a:p>
      </dgm:t>
    </dgm:pt>
    <dgm:pt modelId="{63F89DA5-1503-44D2-A873-5FE0E900E06A}" type="parTrans" cxnId="{3F3100CE-E541-4555-AD94-3C186BFFE355}">
      <dgm:prSet/>
      <dgm:spPr/>
      <dgm:t>
        <a:bodyPr/>
        <a:lstStyle/>
        <a:p>
          <a:endParaRPr lang="en-US"/>
        </a:p>
      </dgm:t>
    </dgm:pt>
    <dgm:pt modelId="{DD794F58-FD23-45AC-89DB-F12C4E218918}" type="sibTrans" cxnId="{3F3100CE-E541-4555-AD94-3C186BFFE355}">
      <dgm:prSet/>
      <dgm:spPr/>
      <dgm:t>
        <a:bodyPr/>
        <a:lstStyle/>
        <a:p>
          <a:endParaRPr lang="en-US"/>
        </a:p>
      </dgm:t>
    </dgm:pt>
    <dgm:pt modelId="{42DAEFC6-BBE4-47D8-8C28-A686647EF358}" type="pres">
      <dgm:prSet presAssocID="{A179613B-7F1D-4AC8-9B39-5B4A5E70F74C}" presName="linear" presStyleCnt="0">
        <dgm:presLayoutVars>
          <dgm:animLvl val="lvl"/>
          <dgm:resizeHandles val="exact"/>
        </dgm:presLayoutVars>
      </dgm:prSet>
      <dgm:spPr/>
      <dgm:t>
        <a:bodyPr/>
        <a:lstStyle/>
        <a:p>
          <a:endParaRPr lang="en-US"/>
        </a:p>
      </dgm:t>
    </dgm:pt>
    <dgm:pt modelId="{6845A1E7-70DF-4739-B610-6884561A0E9E}" type="pres">
      <dgm:prSet presAssocID="{7A7FD7F1-A890-48C4-B077-751E2952A25F}" presName="parentText" presStyleLbl="node1" presStyleIdx="0" presStyleCnt="1">
        <dgm:presLayoutVars>
          <dgm:chMax val="0"/>
          <dgm:bulletEnabled val="1"/>
        </dgm:presLayoutVars>
      </dgm:prSet>
      <dgm:spPr/>
      <dgm:t>
        <a:bodyPr/>
        <a:lstStyle/>
        <a:p>
          <a:endParaRPr lang="en-US"/>
        </a:p>
      </dgm:t>
    </dgm:pt>
  </dgm:ptLst>
  <dgm:cxnLst>
    <dgm:cxn modelId="{E46479FB-F69C-4565-9EAC-141E9B04D18C}" type="presOf" srcId="{7A7FD7F1-A890-48C4-B077-751E2952A25F}" destId="{6845A1E7-70DF-4739-B610-6884561A0E9E}" srcOrd="0" destOrd="0" presId="urn:microsoft.com/office/officeart/2005/8/layout/vList2"/>
    <dgm:cxn modelId="{3F3100CE-E541-4555-AD94-3C186BFFE355}" srcId="{A179613B-7F1D-4AC8-9B39-5B4A5E70F74C}" destId="{7A7FD7F1-A890-48C4-B077-751E2952A25F}" srcOrd="0" destOrd="0" parTransId="{63F89DA5-1503-44D2-A873-5FE0E900E06A}" sibTransId="{DD794F58-FD23-45AC-89DB-F12C4E218918}"/>
    <dgm:cxn modelId="{A67F7D8D-EAF9-46F7-BA8B-27BF56461D82}" type="presOf" srcId="{A179613B-7F1D-4AC8-9B39-5B4A5E70F74C}" destId="{42DAEFC6-BBE4-47D8-8C28-A686647EF358}" srcOrd="0" destOrd="0" presId="urn:microsoft.com/office/officeart/2005/8/layout/vList2"/>
    <dgm:cxn modelId="{1D8D95A5-2249-4A97-A3E6-F0065D2E5853}" type="presParOf" srcId="{42DAEFC6-BBE4-47D8-8C28-A686647EF358}" destId="{6845A1E7-70DF-4739-B610-6884561A0E9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A0D30B-BCF8-4477-BF9E-DCE680A2A2FD}" type="doc">
      <dgm:prSet loTypeId="urn:microsoft.com/office/officeart/2005/8/layout/vList2" loCatId="list" qsTypeId="urn:microsoft.com/office/officeart/2005/8/quickstyle/simple1" qsCatId="simple" csTypeId="urn:microsoft.com/office/officeart/2005/8/colors/accent5_5" csCatId="accent5"/>
      <dgm:spPr/>
      <dgm:t>
        <a:bodyPr/>
        <a:lstStyle/>
        <a:p>
          <a:endParaRPr lang="en-US"/>
        </a:p>
      </dgm:t>
    </dgm:pt>
    <dgm:pt modelId="{E6F1CA5E-2EF0-456E-8B52-4C7964384218}">
      <dgm:prSet/>
      <dgm:spPr/>
      <dgm:t>
        <a:bodyPr/>
        <a:lstStyle/>
        <a:p>
          <a:pPr rtl="0"/>
          <a:r>
            <a:rPr lang="en-US" b="1" smtClean="0">
              <a:solidFill>
                <a:schemeClr val="tx1"/>
              </a:solidFill>
            </a:rPr>
            <a:t>*Tổ 4 </a:t>
          </a:r>
          <a:r>
            <a:rPr lang="en-US" i="1" smtClean="0">
              <a:solidFill>
                <a:schemeClr val="tx1"/>
              </a:solidFill>
            </a:rPr>
            <a:t>(nhóm 7,8): </a:t>
          </a:r>
          <a:r>
            <a:rPr lang="en-US" b="1" smtClean="0">
              <a:solidFill>
                <a:schemeClr val="tx1"/>
              </a:solidFill>
            </a:rPr>
            <a:t>hội ý-thống nhất và chia sẻ kết quả câu 7/113</a:t>
          </a:r>
          <a:endParaRPr lang="en-US">
            <a:solidFill>
              <a:schemeClr val="tx1"/>
            </a:solidFill>
          </a:endParaRPr>
        </a:p>
      </dgm:t>
    </dgm:pt>
    <dgm:pt modelId="{D20DA985-E24F-4654-B91B-A7EF7D776ED8}" type="parTrans" cxnId="{86046432-5189-4F90-B953-05EDF2C5CB66}">
      <dgm:prSet/>
      <dgm:spPr/>
      <dgm:t>
        <a:bodyPr/>
        <a:lstStyle/>
        <a:p>
          <a:endParaRPr lang="en-US"/>
        </a:p>
      </dgm:t>
    </dgm:pt>
    <dgm:pt modelId="{CA05C6B5-7784-49C7-A091-488D9BA591F0}" type="sibTrans" cxnId="{86046432-5189-4F90-B953-05EDF2C5CB66}">
      <dgm:prSet/>
      <dgm:spPr/>
      <dgm:t>
        <a:bodyPr/>
        <a:lstStyle/>
        <a:p>
          <a:endParaRPr lang="en-US"/>
        </a:p>
      </dgm:t>
    </dgm:pt>
    <dgm:pt modelId="{842B9003-BEA8-4AA0-8DDC-7CED6B7CA6A9}" type="pres">
      <dgm:prSet presAssocID="{F2A0D30B-BCF8-4477-BF9E-DCE680A2A2FD}" presName="linear" presStyleCnt="0">
        <dgm:presLayoutVars>
          <dgm:animLvl val="lvl"/>
          <dgm:resizeHandles val="exact"/>
        </dgm:presLayoutVars>
      </dgm:prSet>
      <dgm:spPr/>
      <dgm:t>
        <a:bodyPr/>
        <a:lstStyle/>
        <a:p>
          <a:endParaRPr lang="en-US"/>
        </a:p>
      </dgm:t>
    </dgm:pt>
    <dgm:pt modelId="{739B5C13-A0C3-4515-A5DE-54E0EEFA5DB3}" type="pres">
      <dgm:prSet presAssocID="{E6F1CA5E-2EF0-456E-8B52-4C7964384218}" presName="parentText" presStyleLbl="node1" presStyleIdx="0" presStyleCnt="1">
        <dgm:presLayoutVars>
          <dgm:chMax val="0"/>
          <dgm:bulletEnabled val="1"/>
        </dgm:presLayoutVars>
      </dgm:prSet>
      <dgm:spPr/>
      <dgm:t>
        <a:bodyPr/>
        <a:lstStyle/>
        <a:p>
          <a:endParaRPr lang="en-US"/>
        </a:p>
      </dgm:t>
    </dgm:pt>
  </dgm:ptLst>
  <dgm:cxnLst>
    <dgm:cxn modelId="{B9DEC8DF-ACB7-4F83-B2D4-E19A12C32C85}" type="presOf" srcId="{F2A0D30B-BCF8-4477-BF9E-DCE680A2A2FD}" destId="{842B9003-BEA8-4AA0-8DDC-7CED6B7CA6A9}" srcOrd="0" destOrd="0" presId="urn:microsoft.com/office/officeart/2005/8/layout/vList2"/>
    <dgm:cxn modelId="{86046432-5189-4F90-B953-05EDF2C5CB66}" srcId="{F2A0D30B-BCF8-4477-BF9E-DCE680A2A2FD}" destId="{E6F1CA5E-2EF0-456E-8B52-4C7964384218}" srcOrd="0" destOrd="0" parTransId="{D20DA985-E24F-4654-B91B-A7EF7D776ED8}" sibTransId="{CA05C6B5-7784-49C7-A091-488D9BA591F0}"/>
    <dgm:cxn modelId="{B04128B7-3A78-425D-BD45-0FDD2D4ED354}" type="presOf" srcId="{E6F1CA5E-2EF0-456E-8B52-4C7964384218}" destId="{739B5C13-A0C3-4515-A5DE-54E0EEFA5DB3}" srcOrd="0" destOrd="0" presId="urn:microsoft.com/office/officeart/2005/8/layout/vList2"/>
    <dgm:cxn modelId="{FB6638B5-5A18-479C-8ED2-AE3B720F38E8}" type="presParOf" srcId="{842B9003-BEA8-4AA0-8DDC-7CED6B7CA6A9}" destId="{739B5C13-A0C3-4515-A5DE-54E0EEFA5DB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4B5E29-7226-4415-A299-978F5C266B6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A39F91-575F-4B63-8EBD-0503183F9E3F}">
      <dgm:prSet custT="1"/>
      <dgm:spPr/>
      <dgm:t>
        <a:bodyPr/>
        <a:lstStyle/>
        <a:p>
          <a:pPr rtl="0"/>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tích</a:t>
          </a:r>
          <a:endParaRPr lang="en-US" sz="2400" dirty="0">
            <a:latin typeface="Times New Roman" pitchFamily="18" charset="0"/>
            <a:cs typeface="Times New Roman" pitchFamily="18" charset="0"/>
          </a:endParaRPr>
        </a:p>
      </dgm:t>
    </dgm:pt>
    <dgm:pt modelId="{EF0D2CF5-459F-4E05-88FA-3101C1B3EE86}" type="parTrans" cxnId="{69986622-0685-4E5E-850C-8FB7D71FBCC1}">
      <dgm:prSet/>
      <dgm:spPr/>
      <dgm:t>
        <a:bodyPr/>
        <a:lstStyle/>
        <a:p>
          <a:endParaRPr lang="en-US"/>
        </a:p>
      </dgm:t>
    </dgm:pt>
    <dgm:pt modelId="{0A199F05-78AA-43B9-8AC2-DD5D40858FED}" type="sibTrans" cxnId="{69986622-0685-4E5E-850C-8FB7D71FBCC1}">
      <dgm:prSet/>
      <dgm:spPr/>
      <dgm:t>
        <a:bodyPr/>
        <a:lstStyle/>
        <a:p>
          <a:endParaRPr lang="en-US"/>
        </a:p>
      </dgm:t>
    </dgm:pt>
    <dgm:pt modelId="{9E76A929-689E-4611-BB1A-7C54AD4A7F82}">
      <dgm:prSet custT="1"/>
      <dgm:spPr/>
      <dgm:t>
        <a:bodyPr/>
        <a:lstStyle/>
        <a:p>
          <a:pPr rtl="0"/>
          <a:r>
            <a:rPr lang="en-US" sz="2400" b="1" dirty="0" smtClean="0">
              <a:latin typeface="Times New Roman" pitchFamily="18" charset="0"/>
              <a:cs typeface="Times New Roman" pitchFamily="18" charset="0"/>
            </a:rPr>
            <a:t>2.1. </a:t>
          </a:r>
          <a:r>
            <a:rPr lang="en-US" sz="2400" dirty="0" err="1" smtClean="0">
              <a:latin typeface="Times New Roman" pitchFamily="18" charset="0"/>
              <a:cs typeface="Times New Roman" pitchFamily="18" charset="0"/>
            </a:rPr>
            <a:t>Cơn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a:t>
          </a:r>
          <a:endParaRPr lang="en-US" sz="2400" dirty="0">
            <a:latin typeface="Times New Roman" pitchFamily="18" charset="0"/>
            <a:cs typeface="Times New Roman" pitchFamily="18" charset="0"/>
          </a:endParaRPr>
        </a:p>
      </dgm:t>
    </dgm:pt>
    <dgm:pt modelId="{370D1A3B-00DB-441C-81A1-FAF53EDCDAC7}" type="parTrans" cxnId="{C1B9C85A-43F8-40E7-BFC2-501D8C4A4009}">
      <dgm:prSet/>
      <dgm:spPr/>
      <dgm:t>
        <a:bodyPr/>
        <a:lstStyle/>
        <a:p>
          <a:endParaRPr lang="en-US"/>
        </a:p>
      </dgm:t>
    </dgm:pt>
    <dgm:pt modelId="{989AA4E3-B0F9-4D57-AD23-8E348E462589}" type="sibTrans" cxnId="{C1B9C85A-43F8-40E7-BFC2-501D8C4A4009}">
      <dgm:prSet/>
      <dgm:spPr/>
      <dgm:t>
        <a:bodyPr/>
        <a:lstStyle/>
        <a:p>
          <a:endParaRPr lang="en-US"/>
        </a:p>
      </dgm:t>
    </dgm:pt>
    <dgm:pt modelId="{F5DEB9FB-ACD1-4F47-BF43-3CCB115CE241}" type="pres">
      <dgm:prSet presAssocID="{2B4B5E29-7226-4415-A299-978F5C266B6B}" presName="linear" presStyleCnt="0">
        <dgm:presLayoutVars>
          <dgm:animLvl val="lvl"/>
          <dgm:resizeHandles val="exact"/>
        </dgm:presLayoutVars>
      </dgm:prSet>
      <dgm:spPr/>
      <dgm:t>
        <a:bodyPr/>
        <a:lstStyle/>
        <a:p>
          <a:endParaRPr lang="en-US"/>
        </a:p>
      </dgm:t>
    </dgm:pt>
    <dgm:pt modelId="{EDBF0864-496A-4C8F-BB19-D244BD20D767}" type="pres">
      <dgm:prSet presAssocID="{CBA39F91-575F-4B63-8EBD-0503183F9E3F}" presName="parentText" presStyleLbl="node1" presStyleIdx="0" presStyleCnt="2">
        <dgm:presLayoutVars>
          <dgm:chMax val="0"/>
          <dgm:bulletEnabled val="1"/>
        </dgm:presLayoutVars>
      </dgm:prSet>
      <dgm:spPr/>
      <dgm:t>
        <a:bodyPr/>
        <a:lstStyle/>
        <a:p>
          <a:endParaRPr lang="en-US"/>
        </a:p>
      </dgm:t>
    </dgm:pt>
    <dgm:pt modelId="{126108DF-9AC4-4BB8-B997-434C3515C904}" type="pres">
      <dgm:prSet presAssocID="{0A199F05-78AA-43B9-8AC2-DD5D40858FED}" presName="spacer" presStyleCnt="0"/>
      <dgm:spPr/>
    </dgm:pt>
    <dgm:pt modelId="{24911B24-986F-402E-B606-C9E8771D02EF}" type="pres">
      <dgm:prSet presAssocID="{9E76A929-689E-4611-BB1A-7C54AD4A7F82}" presName="parentText" presStyleLbl="node1" presStyleIdx="1" presStyleCnt="2">
        <dgm:presLayoutVars>
          <dgm:chMax val="0"/>
          <dgm:bulletEnabled val="1"/>
        </dgm:presLayoutVars>
      </dgm:prSet>
      <dgm:spPr/>
      <dgm:t>
        <a:bodyPr/>
        <a:lstStyle/>
        <a:p>
          <a:endParaRPr lang="en-US"/>
        </a:p>
      </dgm:t>
    </dgm:pt>
  </dgm:ptLst>
  <dgm:cxnLst>
    <dgm:cxn modelId="{52BD55EC-F6A0-4BFD-9089-A6B7715ED799}" type="presOf" srcId="{2B4B5E29-7226-4415-A299-978F5C266B6B}" destId="{F5DEB9FB-ACD1-4F47-BF43-3CCB115CE241}" srcOrd="0" destOrd="0" presId="urn:microsoft.com/office/officeart/2005/8/layout/vList2"/>
    <dgm:cxn modelId="{69A86926-6542-43A7-B063-844D3FC8D08E}" type="presOf" srcId="{9E76A929-689E-4611-BB1A-7C54AD4A7F82}" destId="{24911B24-986F-402E-B606-C9E8771D02EF}" srcOrd="0" destOrd="0" presId="urn:microsoft.com/office/officeart/2005/8/layout/vList2"/>
    <dgm:cxn modelId="{69986622-0685-4E5E-850C-8FB7D71FBCC1}" srcId="{2B4B5E29-7226-4415-A299-978F5C266B6B}" destId="{CBA39F91-575F-4B63-8EBD-0503183F9E3F}" srcOrd="0" destOrd="0" parTransId="{EF0D2CF5-459F-4E05-88FA-3101C1B3EE86}" sibTransId="{0A199F05-78AA-43B9-8AC2-DD5D40858FED}"/>
    <dgm:cxn modelId="{C1B9C85A-43F8-40E7-BFC2-501D8C4A4009}" srcId="{2B4B5E29-7226-4415-A299-978F5C266B6B}" destId="{9E76A929-689E-4611-BB1A-7C54AD4A7F82}" srcOrd="1" destOrd="0" parTransId="{370D1A3B-00DB-441C-81A1-FAF53EDCDAC7}" sibTransId="{989AA4E3-B0F9-4D57-AD23-8E348E462589}"/>
    <dgm:cxn modelId="{5897BC8F-894C-4733-8F1C-8FCD6801876A}" type="presOf" srcId="{CBA39F91-575F-4B63-8EBD-0503183F9E3F}" destId="{EDBF0864-496A-4C8F-BB19-D244BD20D767}" srcOrd="0" destOrd="0" presId="urn:microsoft.com/office/officeart/2005/8/layout/vList2"/>
    <dgm:cxn modelId="{E2AB9148-26E9-44EE-A08E-23448791BB34}" type="presParOf" srcId="{F5DEB9FB-ACD1-4F47-BF43-3CCB115CE241}" destId="{EDBF0864-496A-4C8F-BB19-D244BD20D767}" srcOrd="0" destOrd="0" presId="urn:microsoft.com/office/officeart/2005/8/layout/vList2"/>
    <dgm:cxn modelId="{E6ED02E3-D214-40CB-B65C-C1DBE0D08F9C}" type="presParOf" srcId="{F5DEB9FB-ACD1-4F47-BF43-3CCB115CE241}" destId="{126108DF-9AC4-4BB8-B997-434C3515C904}" srcOrd="1" destOrd="0" presId="urn:microsoft.com/office/officeart/2005/8/layout/vList2"/>
    <dgm:cxn modelId="{138CFA7B-0D99-437B-A8CE-82CBFF4A4869}" type="presParOf" srcId="{F5DEB9FB-ACD1-4F47-BF43-3CCB115CE241}" destId="{24911B24-986F-402E-B606-C9E8771D02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E2C0F6-B991-449A-9D4D-BB87C286F8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92289D-8352-41BB-8080-370242B53C06}">
      <dgm:prSet custT="1"/>
      <dgm:spPr/>
      <dgm:t>
        <a:bodyPr/>
        <a:lstStyle/>
        <a:p>
          <a:pPr rtl="0"/>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Tô</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xanh</a:t>
          </a:r>
          <a:endParaRPr lang="en-US" sz="2000" dirty="0">
            <a:latin typeface="Times New Roman" pitchFamily="18" charset="0"/>
            <a:cs typeface="Times New Roman" pitchFamily="18" charset="0"/>
          </a:endParaRPr>
        </a:p>
      </dgm:t>
    </dgm:pt>
    <dgm:pt modelId="{D63E94E8-F4AB-454A-B652-012BA74535D3}" type="parTrans" cxnId="{3C33CD67-7F18-464C-B1E7-BBE5915A5179}">
      <dgm:prSet/>
      <dgm:spPr/>
      <dgm:t>
        <a:bodyPr/>
        <a:lstStyle/>
        <a:p>
          <a:endParaRPr lang="en-US"/>
        </a:p>
      </dgm:t>
    </dgm:pt>
    <dgm:pt modelId="{182847FE-78C0-40BE-AEC9-0F7DA6D09B7D}" type="sibTrans" cxnId="{3C33CD67-7F18-464C-B1E7-BBE5915A5179}">
      <dgm:prSet/>
      <dgm:spPr/>
      <dgm:t>
        <a:bodyPr/>
        <a:lstStyle/>
        <a:p>
          <a:endParaRPr lang="en-US"/>
        </a:p>
      </dgm:t>
    </dgm:pt>
    <dgm:pt modelId="{EA3BF5FD-C985-44F4-B363-289172E640AA}">
      <dgm:prSet custT="1"/>
      <dgm:spPr/>
      <dgm:t>
        <a:bodyPr/>
        <a:lstStyle/>
        <a:p>
          <a:pPr rtl="0"/>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Mãn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2B3FCD09-7A03-4221-B4E6-A7A74F824A61}" type="parTrans" cxnId="{A48470AE-E7BD-4C88-8EE2-B86520120251}">
      <dgm:prSet/>
      <dgm:spPr/>
      <dgm:t>
        <a:bodyPr/>
        <a:lstStyle/>
        <a:p>
          <a:endParaRPr lang="en-US"/>
        </a:p>
      </dgm:t>
    </dgm:pt>
    <dgm:pt modelId="{A77D6AA6-22A0-48E2-BBC3-4731442744FC}" type="sibTrans" cxnId="{A48470AE-E7BD-4C88-8EE2-B86520120251}">
      <dgm:prSet/>
      <dgm:spPr/>
      <dgm:t>
        <a:bodyPr/>
        <a:lstStyle/>
        <a:p>
          <a:endParaRPr lang="en-US"/>
        </a:p>
      </dgm:t>
    </dgm:pt>
    <dgm:pt modelId="{966B9809-C5EE-4154-B110-4D6C05404433}">
      <dgm:prSet custT="1"/>
      <dgm:spPr/>
      <dgm:t>
        <a:bodyPr/>
        <a:lstStyle/>
        <a:p>
          <a:pPr rtl="0"/>
          <a:r>
            <a:rPr lang="en-US" sz="2400" smtClean="0">
              <a:latin typeface="Times New Roman" pitchFamily="18" charset="0"/>
              <a:cs typeface="Times New Roman" pitchFamily="18" charset="0"/>
            </a:rPr>
            <a:t>- Các danh từ: Cánh cung, hỏa lực, trống trận;</a:t>
          </a:r>
          <a:endParaRPr lang="en-US" sz="2400">
            <a:latin typeface="Times New Roman" pitchFamily="18" charset="0"/>
            <a:cs typeface="Times New Roman" pitchFamily="18" charset="0"/>
          </a:endParaRPr>
        </a:p>
      </dgm:t>
    </dgm:pt>
    <dgm:pt modelId="{ECAA7ECE-28FF-4AC7-9730-A6D314F3D7C4}" type="parTrans" cxnId="{C512CCAF-4A54-4A32-B54C-CC235CF4BCFD}">
      <dgm:prSet/>
      <dgm:spPr/>
      <dgm:t>
        <a:bodyPr/>
        <a:lstStyle/>
        <a:p>
          <a:endParaRPr lang="en-US"/>
        </a:p>
      </dgm:t>
    </dgm:pt>
    <dgm:pt modelId="{2E0C491C-745E-4C47-B51D-256454D1DA45}" type="sibTrans" cxnId="{C512CCAF-4A54-4A32-B54C-CC235CF4BCFD}">
      <dgm:prSet/>
      <dgm:spPr/>
      <dgm:t>
        <a:bodyPr/>
        <a:lstStyle/>
        <a:p>
          <a:endParaRPr lang="en-US"/>
        </a:p>
      </dgm:t>
    </dgm:pt>
    <dgm:pt modelId="{82176F78-F798-4A3C-B02B-BD096E2541DB}">
      <dgm:prSet custT="1"/>
      <dgm:spPr/>
      <dgm:t>
        <a:bodyPr/>
        <a:lstStyle/>
        <a:p>
          <a:pPr rtl="0"/>
          <a:r>
            <a:rPr lang="en-US" sz="2000" smtClean="0">
              <a:latin typeface="Times New Roman" pitchFamily="18" charset="0"/>
              <a:cs typeface="Times New Roman" pitchFamily="18" charset="0"/>
            </a:rPr>
            <a:t>- Cụm tính từ + động từ mạnh: buốt, rát, liên thanh quạt lia lịa, trời đất trắng mù mù, thúc, âm âm rền rền, vỡ tung, rít lên, rú lên, ghê rợn;</a:t>
          </a:r>
          <a:endParaRPr lang="en-US" sz="2000">
            <a:latin typeface="Times New Roman" pitchFamily="18" charset="0"/>
            <a:cs typeface="Times New Roman" pitchFamily="18" charset="0"/>
          </a:endParaRPr>
        </a:p>
      </dgm:t>
    </dgm:pt>
    <dgm:pt modelId="{04937048-3CEA-4462-9737-5C915D87FA04}" type="parTrans" cxnId="{9559CA7F-01F6-4CA9-8323-67A63291370B}">
      <dgm:prSet/>
      <dgm:spPr/>
      <dgm:t>
        <a:bodyPr/>
        <a:lstStyle/>
        <a:p>
          <a:endParaRPr lang="en-US"/>
        </a:p>
      </dgm:t>
    </dgm:pt>
    <dgm:pt modelId="{EE163EB7-A512-4B3F-9809-D701B3C67F18}" type="sibTrans" cxnId="{9559CA7F-01F6-4CA9-8323-67A63291370B}">
      <dgm:prSet/>
      <dgm:spPr/>
      <dgm:t>
        <a:bodyPr/>
        <a:lstStyle/>
        <a:p>
          <a:endParaRPr lang="en-US"/>
        </a:p>
      </dgm:t>
    </dgm:pt>
    <dgm:pt modelId="{C063A6F7-342E-4BD0-BDFB-D169B1BF60E0}">
      <dgm:prSet custT="1"/>
      <dgm:spPr/>
      <dgm:t>
        <a:bodyPr/>
        <a:lstStyle/>
        <a:p>
          <a:pPr rtl="0"/>
          <a:r>
            <a:rPr lang="en-US" sz="2000" smtClean="0">
              <a:latin typeface="Times New Roman" pitchFamily="18" charset="0"/>
              <a:cs typeface="Times New Roman" pitchFamily="18" charset="0"/>
            </a:rPr>
            <a:t>- Lượng từ: ba ngàn thước, trăm thước -&gt; không gian rộng, bao la -&gt; cho thấy sức gió mạnh, đẩy con người ra đi rất xa;</a:t>
          </a:r>
          <a:endParaRPr lang="en-US" sz="2000">
            <a:latin typeface="Times New Roman" pitchFamily="18" charset="0"/>
            <a:cs typeface="Times New Roman" pitchFamily="18" charset="0"/>
          </a:endParaRPr>
        </a:p>
      </dgm:t>
    </dgm:pt>
    <dgm:pt modelId="{E6FEE4A7-D3C9-4B9A-B4AC-1991586F5DA6}" type="parTrans" cxnId="{F46D155F-B3CD-4633-A32C-03E7CE2B56D2}">
      <dgm:prSet/>
      <dgm:spPr/>
      <dgm:t>
        <a:bodyPr/>
        <a:lstStyle/>
        <a:p>
          <a:endParaRPr lang="en-US"/>
        </a:p>
      </dgm:t>
    </dgm:pt>
    <dgm:pt modelId="{99750A9C-3D0E-45FA-9221-FCD7D7F99607}" type="sibTrans" cxnId="{F46D155F-B3CD-4633-A32C-03E7CE2B56D2}">
      <dgm:prSet/>
      <dgm:spPr/>
      <dgm:t>
        <a:bodyPr/>
        <a:lstStyle/>
        <a:p>
          <a:endParaRPr lang="en-US"/>
        </a:p>
      </dgm:t>
    </dgm:pt>
    <dgm:pt modelId="{93E633F2-D938-42B4-8D43-166262988362}" type="pres">
      <dgm:prSet presAssocID="{C9E2C0F6-B991-449A-9D4D-BB87C286F894}" presName="linear" presStyleCnt="0">
        <dgm:presLayoutVars>
          <dgm:animLvl val="lvl"/>
          <dgm:resizeHandles val="exact"/>
        </dgm:presLayoutVars>
      </dgm:prSet>
      <dgm:spPr/>
      <dgm:t>
        <a:bodyPr/>
        <a:lstStyle/>
        <a:p>
          <a:endParaRPr lang="en-US"/>
        </a:p>
      </dgm:t>
    </dgm:pt>
    <dgm:pt modelId="{BF9AA6F0-8188-4C2A-BFDD-16352F0C8467}" type="pres">
      <dgm:prSet presAssocID="{C892289D-8352-41BB-8080-370242B53C06}" presName="parentText" presStyleLbl="node1" presStyleIdx="0" presStyleCnt="5">
        <dgm:presLayoutVars>
          <dgm:chMax val="0"/>
          <dgm:bulletEnabled val="1"/>
        </dgm:presLayoutVars>
      </dgm:prSet>
      <dgm:spPr/>
      <dgm:t>
        <a:bodyPr/>
        <a:lstStyle/>
        <a:p>
          <a:endParaRPr lang="en-US"/>
        </a:p>
      </dgm:t>
    </dgm:pt>
    <dgm:pt modelId="{E38B4455-358C-48D3-8F7E-83F43869BB0D}" type="pres">
      <dgm:prSet presAssocID="{182847FE-78C0-40BE-AEC9-0F7DA6D09B7D}" presName="spacer" presStyleCnt="0"/>
      <dgm:spPr/>
    </dgm:pt>
    <dgm:pt modelId="{F8BF4AD7-0FC8-4684-92A9-29C96A848400}" type="pres">
      <dgm:prSet presAssocID="{EA3BF5FD-C985-44F4-B363-289172E640AA}" presName="parentText" presStyleLbl="node1" presStyleIdx="1" presStyleCnt="5">
        <dgm:presLayoutVars>
          <dgm:chMax val="0"/>
          <dgm:bulletEnabled val="1"/>
        </dgm:presLayoutVars>
      </dgm:prSet>
      <dgm:spPr/>
      <dgm:t>
        <a:bodyPr/>
        <a:lstStyle/>
        <a:p>
          <a:endParaRPr lang="en-US"/>
        </a:p>
      </dgm:t>
    </dgm:pt>
    <dgm:pt modelId="{476F39E7-BC4F-4A5D-94AE-C49F0769101E}" type="pres">
      <dgm:prSet presAssocID="{A77D6AA6-22A0-48E2-BBC3-4731442744FC}" presName="spacer" presStyleCnt="0"/>
      <dgm:spPr/>
    </dgm:pt>
    <dgm:pt modelId="{3D9FB89B-9241-49F6-B83E-106B0E285EAA}" type="pres">
      <dgm:prSet presAssocID="{966B9809-C5EE-4154-B110-4D6C05404433}" presName="parentText" presStyleLbl="node1" presStyleIdx="2" presStyleCnt="5">
        <dgm:presLayoutVars>
          <dgm:chMax val="0"/>
          <dgm:bulletEnabled val="1"/>
        </dgm:presLayoutVars>
      </dgm:prSet>
      <dgm:spPr/>
      <dgm:t>
        <a:bodyPr/>
        <a:lstStyle/>
        <a:p>
          <a:endParaRPr lang="en-US"/>
        </a:p>
      </dgm:t>
    </dgm:pt>
    <dgm:pt modelId="{E7E48D42-CAAA-4A45-B89D-5E47CD624779}" type="pres">
      <dgm:prSet presAssocID="{2E0C491C-745E-4C47-B51D-256454D1DA45}" presName="spacer" presStyleCnt="0"/>
      <dgm:spPr/>
    </dgm:pt>
    <dgm:pt modelId="{1E7F3E26-35A7-4ED5-9208-C1B5F6E02198}" type="pres">
      <dgm:prSet presAssocID="{82176F78-F798-4A3C-B02B-BD096E2541DB}" presName="parentText" presStyleLbl="node1" presStyleIdx="3" presStyleCnt="5">
        <dgm:presLayoutVars>
          <dgm:chMax val="0"/>
          <dgm:bulletEnabled val="1"/>
        </dgm:presLayoutVars>
      </dgm:prSet>
      <dgm:spPr/>
      <dgm:t>
        <a:bodyPr/>
        <a:lstStyle/>
        <a:p>
          <a:endParaRPr lang="en-US"/>
        </a:p>
      </dgm:t>
    </dgm:pt>
    <dgm:pt modelId="{1CB8A3B1-022A-40FA-A019-3A1E33C756B5}" type="pres">
      <dgm:prSet presAssocID="{EE163EB7-A512-4B3F-9809-D701B3C67F18}" presName="spacer" presStyleCnt="0"/>
      <dgm:spPr/>
    </dgm:pt>
    <dgm:pt modelId="{C2C96240-B8E7-4D0F-BB7A-762365ADC957}" type="pres">
      <dgm:prSet presAssocID="{C063A6F7-342E-4BD0-BDFB-D169B1BF60E0}" presName="parentText" presStyleLbl="node1" presStyleIdx="4" presStyleCnt="5">
        <dgm:presLayoutVars>
          <dgm:chMax val="0"/>
          <dgm:bulletEnabled val="1"/>
        </dgm:presLayoutVars>
      </dgm:prSet>
      <dgm:spPr/>
      <dgm:t>
        <a:bodyPr/>
        <a:lstStyle/>
        <a:p>
          <a:endParaRPr lang="en-US"/>
        </a:p>
      </dgm:t>
    </dgm:pt>
  </dgm:ptLst>
  <dgm:cxnLst>
    <dgm:cxn modelId="{A9948A04-C62C-4E94-90C1-A6097CBFE04B}" type="presOf" srcId="{C892289D-8352-41BB-8080-370242B53C06}" destId="{BF9AA6F0-8188-4C2A-BFDD-16352F0C8467}" srcOrd="0" destOrd="0" presId="urn:microsoft.com/office/officeart/2005/8/layout/vList2"/>
    <dgm:cxn modelId="{BA98849F-1621-4FD1-A3A1-41FDA89B311D}" type="presOf" srcId="{82176F78-F798-4A3C-B02B-BD096E2541DB}" destId="{1E7F3E26-35A7-4ED5-9208-C1B5F6E02198}" srcOrd="0" destOrd="0" presId="urn:microsoft.com/office/officeart/2005/8/layout/vList2"/>
    <dgm:cxn modelId="{9559CA7F-01F6-4CA9-8323-67A63291370B}" srcId="{C9E2C0F6-B991-449A-9D4D-BB87C286F894}" destId="{82176F78-F798-4A3C-B02B-BD096E2541DB}" srcOrd="3" destOrd="0" parTransId="{04937048-3CEA-4462-9737-5C915D87FA04}" sibTransId="{EE163EB7-A512-4B3F-9809-D701B3C67F18}"/>
    <dgm:cxn modelId="{DA13DC3A-35D4-4F1E-AEBA-047B95F2778E}" type="presOf" srcId="{C9E2C0F6-B991-449A-9D4D-BB87C286F894}" destId="{93E633F2-D938-42B4-8D43-166262988362}" srcOrd="0" destOrd="0" presId="urn:microsoft.com/office/officeart/2005/8/layout/vList2"/>
    <dgm:cxn modelId="{4638B546-9BD4-491C-9C34-2123EC3C2761}" type="presOf" srcId="{C063A6F7-342E-4BD0-BDFB-D169B1BF60E0}" destId="{C2C96240-B8E7-4D0F-BB7A-762365ADC957}" srcOrd="0" destOrd="0" presId="urn:microsoft.com/office/officeart/2005/8/layout/vList2"/>
    <dgm:cxn modelId="{3C33CD67-7F18-464C-B1E7-BBE5915A5179}" srcId="{C9E2C0F6-B991-449A-9D4D-BB87C286F894}" destId="{C892289D-8352-41BB-8080-370242B53C06}" srcOrd="0" destOrd="0" parTransId="{D63E94E8-F4AB-454A-B652-012BA74535D3}" sibTransId="{182847FE-78C0-40BE-AEC9-0F7DA6D09B7D}"/>
    <dgm:cxn modelId="{C512CCAF-4A54-4A32-B54C-CC235CF4BCFD}" srcId="{C9E2C0F6-B991-449A-9D4D-BB87C286F894}" destId="{966B9809-C5EE-4154-B110-4D6C05404433}" srcOrd="2" destOrd="0" parTransId="{ECAA7ECE-28FF-4AC7-9730-A6D314F3D7C4}" sibTransId="{2E0C491C-745E-4C47-B51D-256454D1DA45}"/>
    <dgm:cxn modelId="{A48470AE-E7BD-4C88-8EE2-B86520120251}" srcId="{C9E2C0F6-B991-449A-9D4D-BB87C286F894}" destId="{EA3BF5FD-C985-44F4-B363-289172E640AA}" srcOrd="1" destOrd="0" parTransId="{2B3FCD09-7A03-4221-B4E6-A7A74F824A61}" sibTransId="{A77D6AA6-22A0-48E2-BBC3-4731442744FC}"/>
    <dgm:cxn modelId="{12CC1B68-6717-4ABD-A5D1-B31F88931FD1}" type="presOf" srcId="{EA3BF5FD-C985-44F4-B363-289172E640AA}" destId="{F8BF4AD7-0FC8-4684-92A9-29C96A848400}" srcOrd="0" destOrd="0" presId="urn:microsoft.com/office/officeart/2005/8/layout/vList2"/>
    <dgm:cxn modelId="{D976922D-A82C-45C9-B009-D925D9549573}" type="presOf" srcId="{966B9809-C5EE-4154-B110-4D6C05404433}" destId="{3D9FB89B-9241-49F6-B83E-106B0E285EAA}" srcOrd="0" destOrd="0" presId="urn:microsoft.com/office/officeart/2005/8/layout/vList2"/>
    <dgm:cxn modelId="{F46D155F-B3CD-4633-A32C-03E7CE2B56D2}" srcId="{C9E2C0F6-B991-449A-9D4D-BB87C286F894}" destId="{C063A6F7-342E-4BD0-BDFB-D169B1BF60E0}" srcOrd="4" destOrd="0" parTransId="{E6FEE4A7-D3C9-4B9A-B4AC-1991586F5DA6}" sibTransId="{99750A9C-3D0E-45FA-9221-FCD7D7F99607}"/>
    <dgm:cxn modelId="{2BB8CA33-F937-486D-870F-8B973AF83E46}" type="presParOf" srcId="{93E633F2-D938-42B4-8D43-166262988362}" destId="{BF9AA6F0-8188-4C2A-BFDD-16352F0C8467}" srcOrd="0" destOrd="0" presId="urn:microsoft.com/office/officeart/2005/8/layout/vList2"/>
    <dgm:cxn modelId="{2C644680-ED7E-4889-98EC-D223894A04B7}" type="presParOf" srcId="{93E633F2-D938-42B4-8D43-166262988362}" destId="{E38B4455-358C-48D3-8F7E-83F43869BB0D}" srcOrd="1" destOrd="0" presId="urn:microsoft.com/office/officeart/2005/8/layout/vList2"/>
    <dgm:cxn modelId="{3B93ED9A-B676-4705-A736-9C419B96FE5E}" type="presParOf" srcId="{93E633F2-D938-42B4-8D43-166262988362}" destId="{F8BF4AD7-0FC8-4684-92A9-29C96A848400}" srcOrd="2" destOrd="0" presId="urn:microsoft.com/office/officeart/2005/8/layout/vList2"/>
    <dgm:cxn modelId="{48BA2D02-12C3-419C-95E3-5E2340F93D02}" type="presParOf" srcId="{93E633F2-D938-42B4-8D43-166262988362}" destId="{476F39E7-BC4F-4A5D-94AE-C49F0769101E}" srcOrd="3" destOrd="0" presId="urn:microsoft.com/office/officeart/2005/8/layout/vList2"/>
    <dgm:cxn modelId="{C95FB9CE-14CF-4431-9BA0-F0F93396B781}" type="presParOf" srcId="{93E633F2-D938-42B4-8D43-166262988362}" destId="{3D9FB89B-9241-49F6-B83E-106B0E285EAA}" srcOrd="4" destOrd="0" presId="urn:microsoft.com/office/officeart/2005/8/layout/vList2"/>
    <dgm:cxn modelId="{0C7E2C41-8B10-4287-8801-1F534D5645BC}" type="presParOf" srcId="{93E633F2-D938-42B4-8D43-166262988362}" destId="{E7E48D42-CAAA-4A45-B89D-5E47CD624779}" srcOrd="5" destOrd="0" presId="urn:microsoft.com/office/officeart/2005/8/layout/vList2"/>
    <dgm:cxn modelId="{8EEABC04-A67D-4E38-AB7D-899686C11FBD}" type="presParOf" srcId="{93E633F2-D938-42B4-8D43-166262988362}" destId="{1E7F3E26-35A7-4ED5-9208-C1B5F6E02198}" srcOrd="6" destOrd="0" presId="urn:microsoft.com/office/officeart/2005/8/layout/vList2"/>
    <dgm:cxn modelId="{5FD5E901-91F7-48A2-AD04-3701DB3A3131}" type="presParOf" srcId="{93E633F2-D938-42B4-8D43-166262988362}" destId="{1CB8A3B1-022A-40FA-A019-3A1E33C756B5}" srcOrd="7" destOrd="0" presId="urn:microsoft.com/office/officeart/2005/8/layout/vList2"/>
    <dgm:cxn modelId="{5D3A56A6-52D7-4C85-9469-AFC9B7EB2B97}" type="presParOf" srcId="{93E633F2-D938-42B4-8D43-166262988362}" destId="{C2C96240-B8E7-4D0F-BB7A-762365ADC95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1B6F16-2755-4299-A81F-4A129EC8FD66}"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6DEBAC63-B045-4FA0-9147-25E736D3CF7C}">
      <dgm:prSet custT="1"/>
      <dgm:spPr/>
      <dgm:t>
        <a:bodyPr/>
        <a:lstStyle/>
        <a:p>
          <a:pPr rtl="0"/>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quỷ</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linh</a:t>
          </a:r>
          <a:r>
            <a:rPr lang="en-US" sz="2000" dirty="0" smtClean="0">
              <a:latin typeface="Times New Roman" pitchFamily="18" charset="0"/>
              <a:cs typeface="Times New Roman" pitchFamily="18" charset="0"/>
            </a:rPr>
            <a:t> -&gt; </a:t>
          </a:r>
          <a:r>
            <a:rPr lang="en-US" sz="2000" dirty="0" err="1" smtClean="0">
              <a:latin typeface="Times New Roman" pitchFamily="18" charset="0"/>
              <a:cs typeface="Times New Roman" pitchFamily="18" charset="0"/>
            </a:rPr>
            <a:t>tăng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bão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62232B58-8857-4804-BD21-0A703AC9AD63}" type="parTrans" cxnId="{77C53FB2-B0A5-4E13-A395-27B610CA04A6}">
      <dgm:prSet/>
      <dgm:spPr/>
      <dgm:t>
        <a:bodyPr/>
        <a:lstStyle/>
        <a:p>
          <a:endParaRPr lang="en-US" sz="2000">
            <a:latin typeface="Times New Roman" pitchFamily="18" charset="0"/>
            <a:cs typeface="Times New Roman" pitchFamily="18" charset="0"/>
          </a:endParaRPr>
        </a:p>
      </dgm:t>
    </dgm:pt>
    <dgm:pt modelId="{5A5D802F-EE66-4A3E-A1E7-BCC48B2F95B0}" type="sibTrans" cxnId="{77C53FB2-B0A5-4E13-A395-27B610CA04A6}">
      <dgm:prSet/>
      <dgm:spPr/>
      <dgm:t>
        <a:bodyPr/>
        <a:lstStyle/>
        <a:p>
          <a:endParaRPr lang="en-US" sz="2000">
            <a:latin typeface="Times New Roman" pitchFamily="18" charset="0"/>
            <a:cs typeface="Times New Roman" pitchFamily="18" charset="0"/>
          </a:endParaRPr>
        </a:p>
      </dgm:t>
    </dgm:pt>
    <dgm:pt modelId="{81F3C0D3-2C42-4113-A990-4304FBD6A4BD}">
      <dgm:prSet custT="1"/>
      <dgm:spPr/>
      <dgm:t>
        <a:bodyPr/>
        <a:lstStyle/>
        <a:p>
          <a:pPr rtl="0"/>
          <a:r>
            <a:rPr lang="en-US" sz="2000" smtClean="0">
              <a:latin typeface="Times New Roman" pitchFamily="18" charset="0"/>
              <a:cs typeface="Times New Roman" pitchFamily="18" charset="0"/>
            </a:rPr>
            <a:t>- Biện pháp so sánh:</a:t>
          </a:r>
          <a:endParaRPr lang="en-US" sz="2000">
            <a:latin typeface="Times New Roman" pitchFamily="18" charset="0"/>
            <a:cs typeface="Times New Roman" pitchFamily="18" charset="0"/>
          </a:endParaRPr>
        </a:p>
      </dgm:t>
    </dgm:pt>
    <dgm:pt modelId="{D1956123-9AD5-406E-891A-9D09765A20EA}" type="parTrans" cxnId="{E59489CD-6447-4699-BFC2-A2A1EE5775FA}">
      <dgm:prSet/>
      <dgm:spPr/>
      <dgm:t>
        <a:bodyPr/>
        <a:lstStyle/>
        <a:p>
          <a:endParaRPr lang="en-US" sz="2000">
            <a:latin typeface="Times New Roman" pitchFamily="18" charset="0"/>
            <a:cs typeface="Times New Roman" pitchFamily="18" charset="0"/>
          </a:endParaRPr>
        </a:p>
      </dgm:t>
    </dgm:pt>
    <dgm:pt modelId="{399A5BA1-FCC5-4E8E-B150-EB9E80760BC3}" type="sibTrans" cxnId="{E59489CD-6447-4699-BFC2-A2A1EE5775FA}">
      <dgm:prSet/>
      <dgm:spPr/>
      <dgm:t>
        <a:bodyPr/>
        <a:lstStyle/>
        <a:p>
          <a:endParaRPr lang="en-US" sz="2000">
            <a:latin typeface="Times New Roman" pitchFamily="18" charset="0"/>
            <a:cs typeface="Times New Roman" pitchFamily="18" charset="0"/>
          </a:endParaRPr>
        </a:p>
      </dgm:t>
    </dgm:pt>
    <dgm:pt modelId="{C41FE8D6-29F3-472E-BBD8-0F89EA3526B1}">
      <dgm:prSet custT="1"/>
      <dgm:spPr/>
      <dgm:t>
        <a:bodyPr/>
        <a:lstStyle/>
        <a:p>
          <a:pPr rtl="0"/>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mỗi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mũi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kim</a:t>
          </a:r>
          <a:r>
            <a:rPr lang="en-US" sz="2000" dirty="0" smtClean="0">
              <a:latin typeface="Times New Roman" pitchFamily="18" charset="0"/>
              <a:cs typeface="Times New Roman" pitchFamily="18" charset="0"/>
            </a:rPr>
            <a:t> -&gt; </a:t>
          </a:r>
          <a:r>
            <a:rPr lang="en-US" sz="2000" dirty="0" err="1" smtClean="0">
              <a:latin typeface="Times New Roman" pitchFamily="18" charset="0"/>
              <a:cs typeface="Times New Roman" pitchFamily="18" charset="0"/>
            </a:rPr>
            <a:t>bắn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9D182207-718D-48F3-A6EB-634AA1FEBC61}" type="parTrans" cxnId="{B005ADE2-0887-4044-BE80-05D35F40ED58}">
      <dgm:prSet/>
      <dgm:spPr/>
      <dgm:t>
        <a:bodyPr/>
        <a:lstStyle/>
        <a:p>
          <a:endParaRPr lang="en-US" sz="2000">
            <a:latin typeface="Times New Roman" pitchFamily="18" charset="0"/>
            <a:cs typeface="Times New Roman" pitchFamily="18" charset="0"/>
          </a:endParaRPr>
        </a:p>
      </dgm:t>
    </dgm:pt>
    <dgm:pt modelId="{7FDDA465-7E97-4E3E-ACAB-C2F6AC342528}" type="sibTrans" cxnId="{B005ADE2-0887-4044-BE80-05D35F40ED58}">
      <dgm:prSet/>
      <dgm:spPr/>
      <dgm:t>
        <a:bodyPr/>
        <a:lstStyle/>
        <a:p>
          <a:endParaRPr lang="en-US" sz="2000">
            <a:latin typeface="Times New Roman" pitchFamily="18" charset="0"/>
            <a:cs typeface="Times New Roman" pitchFamily="18" charset="0"/>
          </a:endParaRPr>
        </a:p>
      </dgm:t>
    </dgm:pt>
    <dgm:pt modelId="{E2F061BB-A912-4031-A7F7-A8BC574F64CE}">
      <dgm:prSet custT="1"/>
      <dgm:spPr/>
      <dgm:t>
        <a:bodyPr/>
        <a:lstStyle/>
        <a:p>
          <a:pPr rtl="0"/>
          <a:r>
            <a:rPr lang="en-US" sz="2000" smtClean="0">
              <a:latin typeface="Times New Roman" pitchFamily="18" charset="0"/>
              <a:cs typeface="Times New Roman" pitchFamily="18" charset="0"/>
            </a:rPr>
            <a:t>+gió như người bắn: chốc chốc gió ngừng trong tích tắc như để thay băng đạn;</a:t>
          </a:r>
          <a:endParaRPr lang="en-US" sz="2000">
            <a:latin typeface="Times New Roman" pitchFamily="18" charset="0"/>
            <a:cs typeface="Times New Roman" pitchFamily="18" charset="0"/>
          </a:endParaRPr>
        </a:p>
      </dgm:t>
    </dgm:pt>
    <dgm:pt modelId="{4D116151-FE6A-47BF-A95C-661D3F491FB7}" type="parTrans" cxnId="{A20B1D6A-9DF0-4316-AA9B-4A135124D404}">
      <dgm:prSet/>
      <dgm:spPr/>
      <dgm:t>
        <a:bodyPr/>
        <a:lstStyle/>
        <a:p>
          <a:endParaRPr lang="en-US" sz="2000">
            <a:latin typeface="Times New Roman" pitchFamily="18" charset="0"/>
            <a:cs typeface="Times New Roman" pitchFamily="18" charset="0"/>
          </a:endParaRPr>
        </a:p>
      </dgm:t>
    </dgm:pt>
    <dgm:pt modelId="{4D6264B2-7ADB-4279-86AF-D1335A40845D}" type="sibTrans" cxnId="{A20B1D6A-9DF0-4316-AA9B-4A135124D404}">
      <dgm:prSet/>
      <dgm:spPr/>
      <dgm:t>
        <a:bodyPr/>
        <a:lstStyle/>
        <a:p>
          <a:endParaRPr lang="en-US" sz="2000">
            <a:latin typeface="Times New Roman" pitchFamily="18" charset="0"/>
            <a:cs typeface="Times New Roman" pitchFamily="18" charset="0"/>
          </a:endParaRPr>
        </a:p>
      </dgm:t>
    </dgm:pt>
    <dgm:pt modelId="{8B20E97E-801B-4692-B5F0-984B3FAD8C2A}">
      <dgm:prSet custT="1"/>
      <dgm:spPr/>
      <dgm:t>
        <a:bodyPr/>
        <a:lstStyle/>
        <a:p>
          <a:pPr rtl="0"/>
          <a:r>
            <a:rPr lang="en-US" sz="2000" smtClean="0">
              <a:latin typeface="Times New Roman" pitchFamily="18" charset="0"/>
              <a:cs typeface="Times New Roman" pitchFamily="18" charset="0"/>
            </a:rPr>
            <a:t>+sóng như vua thủy;</a:t>
          </a:r>
          <a:endParaRPr lang="en-US" sz="2000">
            <a:latin typeface="Times New Roman" pitchFamily="18" charset="0"/>
            <a:cs typeface="Times New Roman" pitchFamily="18" charset="0"/>
          </a:endParaRPr>
        </a:p>
      </dgm:t>
    </dgm:pt>
    <dgm:pt modelId="{2594898F-E4BA-45C9-B085-EDC6C3223176}" type="parTrans" cxnId="{D30C3433-0C9F-408F-B75E-384F107E2103}">
      <dgm:prSet/>
      <dgm:spPr/>
      <dgm:t>
        <a:bodyPr/>
        <a:lstStyle/>
        <a:p>
          <a:endParaRPr lang="en-US" sz="2000">
            <a:latin typeface="Times New Roman" pitchFamily="18" charset="0"/>
            <a:cs typeface="Times New Roman" pitchFamily="18" charset="0"/>
          </a:endParaRPr>
        </a:p>
      </dgm:t>
    </dgm:pt>
    <dgm:pt modelId="{1C0926FE-6254-44E7-BC3F-FD9CC935C0C9}" type="sibTrans" cxnId="{D30C3433-0C9F-408F-B75E-384F107E2103}">
      <dgm:prSet/>
      <dgm:spPr/>
      <dgm:t>
        <a:bodyPr/>
        <a:lstStyle/>
        <a:p>
          <a:endParaRPr lang="en-US" sz="2000">
            <a:latin typeface="Times New Roman" pitchFamily="18" charset="0"/>
            <a:cs typeface="Times New Roman" pitchFamily="18" charset="0"/>
          </a:endParaRPr>
        </a:p>
      </dgm:t>
    </dgm:pt>
    <dgm:pt modelId="{660DC70D-F41F-489B-987D-0889FF751CD1}">
      <dgm:prSet custT="1"/>
      <dgm:spPr/>
      <dgm:t>
        <a:bodyPr/>
        <a:lstStyle/>
        <a:p>
          <a:pPr rtl="0"/>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gió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quỷ</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linh</a:t>
          </a:r>
          <a:r>
            <a:rPr lang="en-US" sz="2000" dirty="0" smtClean="0">
              <a:latin typeface="Times New Roman" pitchFamily="18" charset="0"/>
              <a:cs typeface="Times New Roman" pitchFamily="18" charset="0"/>
            </a:rPr>
            <a:t> =&gt; so </a:t>
          </a:r>
          <a:r>
            <a:rPr lang="en-US" sz="2000" dirty="0" err="1" smtClean="0">
              <a:latin typeface="Times New Roman" pitchFamily="18" charset="0"/>
              <a:cs typeface="Times New Roman" pitchFamily="18" charset="0"/>
            </a:rPr>
            <a:t>sánh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gió</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35E77CAE-6D66-4776-8550-8510E5838255}" type="parTrans" cxnId="{882CA8F3-4EA4-4B61-A616-8C45783C6A53}">
      <dgm:prSet/>
      <dgm:spPr/>
      <dgm:t>
        <a:bodyPr/>
        <a:lstStyle/>
        <a:p>
          <a:endParaRPr lang="en-US" sz="2000">
            <a:latin typeface="Times New Roman" pitchFamily="18" charset="0"/>
            <a:cs typeface="Times New Roman" pitchFamily="18" charset="0"/>
          </a:endParaRPr>
        </a:p>
      </dgm:t>
    </dgm:pt>
    <dgm:pt modelId="{B699308E-629A-4F53-A60B-761DCABF980F}" type="sibTrans" cxnId="{882CA8F3-4EA4-4B61-A616-8C45783C6A53}">
      <dgm:prSet/>
      <dgm:spPr/>
      <dgm:t>
        <a:bodyPr/>
        <a:lstStyle/>
        <a:p>
          <a:endParaRPr lang="en-US" sz="2000">
            <a:latin typeface="Times New Roman" pitchFamily="18" charset="0"/>
            <a:cs typeface="Times New Roman" pitchFamily="18" charset="0"/>
          </a:endParaRPr>
        </a:p>
      </dgm:t>
    </dgm:pt>
    <dgm:pt modelId="{3AA83825-3D3C-483D-ABB2-385842A25AF6}" type="pres">
      <dgm:prSet presAssocID="{881B6F16-2755-4299-A81F-4A129EC8FD66}" presName="linear" presStyleCnt="0">
        <dgm:presLayoutVars>
          <dgm:animLvl val="lvl"/>
          <dgm:resizeHandles val="exact"/>
        </dgm:presLayoutVars>
      </dgm:prSet>
      <dgm:spPr/>
      <dgm:t>
        <a:bodyPr/>
        <a:lstStyle/>
        <a:p>
          <a:endParaRPr lang="en-US"/>
        </a:p>
      </dgm:t>
    </dgm:pt>
    <dgm:pt modelId="{3104FFE2-0755-4051-B436-748E43AA54D8}" type="pres">
      <dgm:prSet presAssocID="{6DEBAC63-B045-4FA0-9147-25E736D3CF7C}" presName="parentText" presStyleLbl="node1" presStyleIdx="0" presStyleCnt="6">
        <dgm:presLayoutVars>
          <dgm:chMax val="0"/>
          <dgm:bulletEnabled val="1"/>
        </dgm:presLayoutVars>
      </dgm:prSet>
      <dgm:spPr/>
      <dgm:t>
        <a:bodyPr/>
        <a:lstStyle/>
        <a:p>
          <a:endParaRPr lang="en-US"/>
        </a:p>
      </dgm:t>
    </dgm:pt>
    <dgm:pt modelId="{670A421E-6CBB-4F71-8E27-88ECA1411D35}" type="pres">
      <dgm:prSet presAssocID="{5A5D802F-EE66-4A3E-A1E7-BCC48B2F95B0}" presName="spacer" presStyleCnt="0"/>
      <dgm:spPr/>
    </dgm:pt>
    <dgm:pt modelId="{3E44C7F7-23AF-4506-8E24-4724506CE88A}" type="pres">
      <dgm:prSet presAssocID="{81F3C0D3-2C42-4113-A990-4304FBD6A4BD}" presName="parentText" presStyleLbl="node1" presStyleIdx="1" presStyleCnt="6">
        <dgm:presLayoutVars>
          <dgm:chMax val="0"/>
          <dgm:bulletEnabled val="1"/>
        </dgm:presLayoutVars>
      </dgm:prSet>
      <dgm:spPr/>
      <dgm:t>
        <a:bodyPr/>
        <a:lstStyle/>
        <a:p>
          <a:endParaRPr lang="en-US"/>
        </a:p>
      </dgm:t>
    </dgm:pt>
    <dgm:pt modelId="{2CB90F0F-F7AB-45DE-BDCE-CBFF234F32DC}" type="pres">
      <dgm:prSet presAssocID="{399A5BA1-FCC5-4E8E-B150-EB9E80760BC3}" presName="spacer" presStyleCnt="0"/>
      <dgm:spPr/>
    </dgm:pt>
    <dgm:pt modelId="{737F843E-0C38-4A6B-B826-D5B51FE89D91}" type="pres">
      <dgm:prSet presAssocID="{C41FE8D6-29F3-472E-BBD8-0F89EA3526B1}" presName="parentText" presStyleLbl="node1" presStyleIdx="2" presStyleCnt="6">
        <dgm:presLayoutVars>
          <dgm:chMax val="0"/>
          <dgm:bulletEnabled val="1"/>
        </dgm:presLayoutVars>
      </dgm:prSet>
      <dgm:spPr/>
      <dgm:t>
        <a:bodyPr/>
        <a:lstStyle/>
        <a:p>
          <a:endParaRPr lang="en-US"/>
        </a:p>
      </dgm:t>
    </dgm:pt>
    <dgm:pt modelId="{FCCCB634-8241-41DD-BC2B-E2A96CF474E1}" type="pres">
      <dgm:prSet presAssocID="{7FDDA465-7E97-4E3E-ACAB-C2F6AC342528}" presName="spacer" presStyleCnt="0"/>
      <dgm:spPr/>
    </dgm:pt>
    <dgm:pt modelId="{D6433BD1-FC5C-4CBF-A4DA-8B24CB7C2C8F}" type="pres">
      <dgm:prSet presAssocID="{E2F061BB-A912-4031-A7F7-A8BC574F64CE}" presName="parentText" presStyleLbl="node1" presStyleIdx="3" presStyleCnt="6">
        <dgm:presLayoutVars>
          <dgm:chMax val="0"/>
          <dgm:bulletEnabled val="1"/>
        </dgm:presLayoutVars>
      </dgm:prSet>
      <dgm:spPr/>
      <dgm:t>
        <a:bodyPr/>
        <a:lstStyle/>
        <a:p>
          <a:endParaRPr lang="en-US"/>
        </a:p>
      </dgm:t>
    </dgm:pt>
    <dgm:pt modelId="{B2D45A40-B1AD-4325-A4C2-1CE25068B07D}" type="pres">
      <dgm:prSet presAssocID="{4D6264B2-7ADB-4279-86AF-D1335A40845D}" presName="spacer" presStyleCnt="0"/>
      <dgm:spPr/>
    </dgm:pt>
    <dgm:pt modelId="{291FA2C3-09AE-4B33-84D4-F4E2A51EDA14}" type="pres">
      <dgm:prSet presAssocID="{8B20E97E-801B-4692-B5F0-984B3FAD8C2A}" presName="parentText" presStyleLbl="node1" presStyleIdx="4" presStyleCnt="6">
        <dgm:presLayoutVars>
          <dgm:chMax val="0"/>
          <dgm:bulletEnabled val="1"/>
        </dgm:presLayoutVars>
      </dgm:prSet>
      <dgm:spPr/>
      <dgm:t>
        <a:bodyPr/>
        <a:lstStyle/>
        <a:p>
          <a:endParaRPr lang="en-US"/>
        </a:p>
      </dgm:t>
    </dgm:pt>
    <dgm:pt modelId="{E28E237C-6E6A-428F-BCF0-202DB3E464D3}" type="pres">
      <dgm:prSet presAssocID="{1C0926FE-6254-44E7-BC3F-FD9CC935C0C9}" presName="spacer" presStyleCnt="0"/>
      <dgm:spPr/>
    </dgm:pt>
    <dgm:pt modelId="{064DEF2C-80AD-40E7-B27A-6C7574CE3B53}" type="pres">
      <dgm:prSet presAssocID="{660DC70D-F41F-489B-987D-0889FF751CD1}" presName="parentText" presStyleLbl="node1" presStyleIdx="5" presStyleCnt="6">
        <dgm:presLayoutVars>
          <dgm:chMax val="0"/>
          <dgm:bulletEnabled val="1"/>
        </dgm:presLayoutVars>
      </dgm:prSet>
      <dgm:spPr/>
      <dgm:t>
        <a:bodyPr/>
        <a:lstStyle/>
        <a:p>
          <a:endParaRPr lang="en-US"/>
        </a:p>
      </dgm:t>
    </dgm:pt>
  </dgm:ptLst>
  <dgm:cxnLst>
    <dgm:cxn modelId="{CC8DB409-F76F-4524-9A6C-2FE7435CAA90}" type="presOf" srcId="{E2F061BB-A912-4031-A7F7-A8BC574F64CE}" destId="{D6433BD1-FC5C-4CBF-A4DA-8B24CB7C2C8F}" srcOrd="0" destOrd="0" presId="urn:microsoft.com/office/officeart/2005/8/layout/vList2"/>
    <dgm:cxn modelId="{A20B1D6A-9DF0-4316-AA9B-4A135124D404}" srcId="{881B6F16-2755-4299-A81F-4A129EC8FD66}" destId="{E2F061BB-A912-4031-A7F7-A8BC574F64CE}" srcOrd="3" destOrd="0" parTransId="{4D116151-FE6A-47BF-A95C-661D3F491FB7}" sibTransId="{4D6264B2-7ADB-4279-86AF-D1335A40845D}"/>
    <dgm:cxn modelId="{41F88164-F33A-463C-B0FF-F34CCF150FA2}" type="presOf" srcId="{81F3C0D3-2C42-4113-A990-4304FBD6A4BD}" destId="{3E44C7F7-23AF-4506-8E24-4724506CE88A}" srcOrd="0" destOrd="0" presId="urn:microsoft.com/office/officeart/2005/8/layout/vList2"/>
    <dgm:cxn modelId="{77C53FB2-B0A5-4E13-A395-27B610CA04A6}" srcId="{881B6F16-2755-4299-A81F-4A129EC8FD66}" destId="{6DEBAC63-B045-4FA0-9147-25E736D3CF7C}" srcOrd="0" destOrd="0" parTransId="{62232B58-8857-4804-BD21-0A703AC9AD63}" sibTransId="{5A5D802F-EE66-4A3E-A1E7-BCC48B2F95B0}"/>
    <dgm:cxn modelId="{FEC7ACB2-F3D3-4E7A-92C8-CBB477AC0D8F}" type="presOf" srcId="{881B6F16-2755-4299-A81F-4A129EC8FD66}" destId="{3AA83825-3D3C-483D-ABB2-385842A25AF6}" srcOrd="0" destOrd="0" presId="urn:microsoft.com/office/officeart/2005/8/layout/vList2"/>
    <dgm:cxn modelId="{DE0BCD61-6349-4E49-B5A6-DC569DB6F01C}" type="presOf" srcId="{6DEBAC63-B045-4FA0-9147-25E736D3CF7C}" destId="{3104FFE2-0755-4051-B436-748E43AA54D8}" srcOrd="0" destOrd="0" presId="urn:microsoft.com/office/officeart/2005/8/layout/vList2"/>
    <dgm:cxn modelId="{E59489CD-6447-4699-BFC2-A2A1EE5775FA}" srcId="{881B6F16-2755-4299-A81F-4A129EC8FD66}" destId="{81F3C0D3-2C42-4113-A990-4304FBD6A4BD}" srcOrd="1" destOrd="0" parTransId="{D1956123-9AD5-406E-891A-9D09765A20EA}" sibTransId="{399A5BA1-FCC5-4E8E-B150-EB9E80760BC3}"/>
    <dgm:cxn modelId="{882CA8F3-4EA4-4B61-A616-8C45783C6A53}" srcId="{881B6F16-2755-4299-A81F-4A129EC8FD66}" destId="{660DC70D-F41F-489B-987D-0889FF751CD1}" srcOrd="5" destOrd="0" parTransId="{35E77CAE-6D66-4776-8550-8510E5838255}" sibTransId="{B699308E-629A-4F53-A60B-761DCABF980F}"/>
    <dgm:cxn modelId="{D30C3433-0C9F-408F-B75E-384F107E2103}" srcId="{881B6F16-2755-4299-A81F-4A129EC8FD66}" destId="{8B20E97E-801B-4692-B5F0-984B3FAD8C2A}" srcOrd="4" destOrd="0" parTransId="{2594898F-E4BA-45C9-B085-EDC6C3223176}" sibTransId="{1C0926FE-6254-44E7-BC3F-FD9CC935C0C9}"/>
    <dgm:cxn modelId="{08DA1453-9ECC-4322-869B-29F5FFB8C7C8}" type="presOf" srcId="{C41FE8D6-29F3-472E-BBD8-0F89EA3526B1}" destId="{737F843E-0C38-4A6B-B826-D5B51FE89D91}" srcOrd="0" destOrd="0" presId="urn:microsoft.com/office/officeart/2005/8/layout/vList2"/>
    <dgm:cxn modelId="{D9DF99C4-DBD0-4E26-AA0E-72BBFBFA5A81}" type="presOf" srcId="{660DC70D-F41F-489B-987D-0889FF751CD1}" destId="{064DEF2C-80AD-40E7-B27A-6C7574CE3B53}" srcOrd="0" destOrd="0" presId="urn:microsoft.com/office/officeart/2005/8/layout/vList2"/>
    <dgm:cxn modelId="{AB2DAE44-EF64-4D97-8047-6FF1335FA63A}" type="presOf" srcId="{8B20E97E-801B-4692-B5F0-984B3FAD8C2A}" destId="{291FA2C3-09AE-4B33-84D4-F4E2A51EDA14}" srcOrd="0" destOrd="0" presId="urn:microsoft.com/office/officeart/2005/8/layout/vList2"/>
    <dgm:cxn modelId="{B005ADE2-0887-4044-BE80-05D35F40ED58}" srcId="{881B6F16-2755-4299-A81F-4A129EC8FD66}" destId="{C41FE8D6-29F3-472E-BBD8-0F89EA3526B1}" srcOrd="2" destOrd="0" parTransId="{9D182207-718D-48F3-A6EB-634AA1FEBC61}" sibTransId="{7FDDA465-7E97-4E3E-ACAB-C2F6AC342528}"/>
    <dgm:cxn modelId="{7C434CF8-154A-46F3-95ED-4F01223D06D3}" type="presParOf" srcId="{3AA83825-3D3C-483D-ABB2-385842A25AF6}" destId="{3104FFE2-0755-4051-B436-748E43AA54D8}" srcOrd="0" destOrd="0" presId="urn:microsoft.com/office/officeart/2005/8/layout/vList2"/>
    <dgm:cxn modelId="{9DF00FE4-88B8-4D39-B69B-54DEB927D80E}" type="presParOf" srcId="{3AA83825-3D3C-483D-ABB2-385842A25AF6}" destId="{670A421E-6CBB-4F71-8E27-88ECA1411D35}" srcOrd="1" destOrd="0" presId="urn:microsoft.com/office/officeart/2005/8/layout/vList2"/>
    <dgm:cxn modelId="{1ADB1585-F030-4D11-B923-D26491852AE3}" type="presParOf" srcId="{3AA83825-3D3C-483D-ABB2-385842A25AF6}" destId="{3E44C7F7-23AF-4506-8E24-4724506CE88A}" srcOrd="2" destOrd="0" presId="urn:microsoft.com/office/officeart/2005/8/layout/vList2"/>
    <dgm:cxn modelId="{65E0B2A3-7021-4E06-823F-8B6BA62635AF}" type="presParOf" srcId="{3AA83825-3D3C-483D-ABB2-385842A25AF6}" destId="{2CB90F0F-F7AB-45DE-BDCE-CBFF234F32DC}" srcOrd="3" destOrd="0" presId="urn:microsoft.com/office/officeart/2005/8/layout/vList2"/>
    <dgm:cxn modelId="{CA942CB5-77C5-4FAB-A4A8-4A29CAA763BD}" type="presParOf" srcId="{3AA83825-3D3C-483D-ABB2-385842A25AF6}" destId="{737F843E-0C38-4A6B-B826-D5B51FE89D91}" srcOrd="4" destOrd="0" presId="urn:microsoft.com/office/officeart/2005/8/layout/vList2"/>
    <dgm:cxn modelId="{77F9BEBB-53B3-4F69-9955-33BD6909EFE0}" type="presParOf" srcId="{3AA83825-3D3C-483D-ABB2-385842A25AF6}" destId="{FCCCB634-8241-41DD-BC2B-E2A96CF474E1}" srcOrd="5" destOrd="0" presId="urn:microsoft.com/office/officeart/2005/8/layout/vList2"/>
    <dgm:cxn modelId="{D83A2C96-AD68-44FE-9D5C-5D28EF9BB580}" type="presParOf" srcId="{3AA83825-3D3C-483D-ABB2-385842A25AF6}" destId="{D6433BD1-FC5C-4CBF-A4DA-8B24CB7C2C8F}" srcOrd="6" destOrd="0" presId="urn:microsoft.com/office/officeart/2005/8/layout/vList2"/>
    <dgm:cxn modelId="{E46BDF80-D1A7-4CAF-BAF9-F8F47484C480}" type="presParOf" srcId="{3AA83825-3D3C-483D-ABB2-385842A25AF6}" destId="{B2D45A40-B1AD-4325-A4C2-1CE25068B07D}" srcOrd="7" destOrd="0" presId="urn:microsoft.com/office/officeart/2005/8/layout/vList2"/>
    <dgm:cxn modelId="{10757A5B-362A-40D0-9E08-D45EA3AB4FA0}" type="presParOf" srcId="{3AA83825-3D3C-483D-ABB2-385842A25AF6}" destId="{291FA2C3-09AE-4B33-84D4-F4E2A51EDA14}" srcOrd="8" destOrd="0" presId="urn:microsoft.com/office/officeart/2005/8/layout/vList2"/>
    <dgm:cxn modelId="{579B82FF-297A-43E2-A1BE-D9C68442076B}" type="presParOf" srcId="{3AA83825-3D3C-483D-ABB2-385842A25AF6}" destId="{E28E237C-6E6A-428F-BCF0-202DB3E464D3}" srcOrd="9" destOrd="0" presId="urn:microsoft.com/office/officeart/2005/8/layout/vList2"/>
    <dgm:cxn modelId="{CC6C1949-B6AE-477F-8157-F6A076F9AF2A}" type="presParOf" srcId="{3AA83825-3D3C-483D-ABB2-385842A25AF6}" destId="{064DEF2C-80AD-40E7-B27A-6C7574CE3B5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2143B6-133F-4876-80EB-A37EEE64E5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9CD5B1C-9BE3-408F-8C3C-EA84ADD2ACBC}">
      <dgm:prSet custT="1"/>
      <dgm:spPr/>
      <dgm:t>
        <a:bodyPr/>
        <a:lstStyle/>
        <a:p>
          <a:pPr rtl="0"/>
          <a:r>
            <a:rPr lang="en-US" sz="2000" smtClean="0">
              <a:latin typeface="Times New Roman" pitchFamily="18" charset="0"/>
              <a:cs typeface="Times New Roman" pitchFamily="18" charset="0"/>
            </a:rPr>
            <a:t>- Thủ pháp tăng tiến:</a:t>
          </a:r>
          <a:endParaRPr lang="en-US" sz="2000">
            <a:latin typeface="Times New Roman" pitchFamily="18" charset="0"/>
            <a:cs typeface="Times New Roman" pitchFamily="18" charset="0"/>
          </a:endParaRPr>
        </a:p>
      </dgm:t>
    </dgm:pt>
    <dgm:pt modelId="{D8533611-0F9F-4D0F-80AD-3B051680C71D}" type="parTrans" cxnId="{571A199E-99D0-492C-9F74-DCBDD51AD7F2}">
      <dgm:prSet/>
      <dgm:spPr/>
      <dgm:t>
        <a:bodyPr/>
        <a:lstStyle/>
        <a:p>
          <a:endParaRPr lang="en-US"/>
        </a:p>
      </dgm:t>
    </dgm:pt>
    <dgm:pt modelId="{C55CBB5A-589A-400F-AF42-8AB38620AAA8}" type="sibTrans" cxnId="{571A199E-99D0-492C-9F74-DCBDD51AD7F2}">
      <dgm:prSet/>
      <dgm:spPr/>
      <dgm:t>
        <a:bodyPr/>
        <a:lstStyle/>
        <a:p>
          <a:endParaRPr lang="en-US"/>
        </a:p>
      </dgm:t>
    </dgm:pt>
    <dgm:pt modelId="{BFBD0E8D-3E73-4B77-90A0-2D1EACDE908D}">
      <dgm:prSet custT="1"/>
      <dgm:spPr/>
      <dgm:t>
        <a:bodyPr/>
        <a:lstStyle/>
        <a:p>
          <a:pPr rtl="0"/>
          <a:r>
            <a:rPr lang="en-US" sz="2000" i="1" dirty="0" err="1" smtClean="0">
              <a:latin typeface="Times New Roman" pitchFamily="18" charset="0"/>
              <a:cs typeface="Times New Roman" pitchFamily="18" charset="0"/>
            </a:rPr>
            <a:t>Gác</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đảo</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nhiều</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khuôn</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cửa</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kính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bị</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gió</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vây</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và</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dồn</a:t>
          </a:r>
          <a:r>
            <a:rPr lang="en-US" sz="2000" i="1" dirty="0" smtClean="0">
              <a:latin typeface="Times New Roman" pitchFamily="18" charset="0"/>
              <a:cs typeface="Times New Roman" pitchFamily="18" charset="0"/>
            </a:rPr>
            <a:t>, bung </a:t>
          </a:r>
          <a:r>
            <a:rPr lang="en-US" sz="2000" i="1" dirty="0" err="1" smtClean="0">
              <a:latin typeface="Times New Roman" pitchFamily="18" charset="0"/>
              <a:cs typeface="Times New Roman" pitchFamily="18" charset="0"/>
            </a:rPr>
            <a:t>hết</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Kính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bị</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thứ</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gió</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cấp</a:t>
          </a:r>
          <a:r>
            <a:rPr lang="en-US" sz="2000" i="1" dirty="0" smtClean="0">
              <a:latin typeface="Times New Roman" pitchFamily="18" charset="0"/>
              <a:cs typeface="Times New Roman" pitchFamily="18" charset="0"/>
            </a:rPr>
            <a:t> 11 </a:t>
          </a:r>
          <a:r>
            <a:rPr lang="en-US" sz="2000" i="1" dirty="0" err="1" smtClean="0">
              <a:latin typeface="Times New Roman" pitchFamily="18" charset="0"/>
              <a:cs typeface="Times New Roman" pitchFamily="18" charset="0"/>
            </a:rPr>
            <a:t>ép</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vỡ</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tung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Tiếng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gió</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càng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ghê</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rợn</a:t>
          </a:r>
          <a:r>
            <a:rPr lang="en-US" sz="2000" i="1" dirty="0" smtClean="0">
              <a:latin typeface="Times New Roman" pitchFamily="18" charset="0"/>
              <a:cs typeface="Times New Roman" pitchFamily="18" charset="0"/>
            </a:rPr>
            <a:t> […] </a:t>
          </a:r>
          <a:r>
            <a:rPr lang="en-US" sz="2000" i="1" dirty="0" err="1" smtClean="0">
              <a:latin typeface="Times New Roman" pitchFamily="18" charset="0"/>
              <a:cs typeface="Times New Roman" pitchFamily="18" charset="0"/>
            </a:rPr>
            <a:t>như</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cái</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kiểu</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người</a:t>
          </a:r>
          <a:r>
            <a:rPr lang="en-US" sz="2000" i="1" dirty="0" smtClean="0">
              <a:latin typeface="Times New Roman" pitchFamily="18" charset="0"/>
              <a:cs typeface="Times New Roman" pitchFamily="18" charset="0"/>
            </a:rPr>
            <a:t> ta </a:t>
          </a:r>
          <a:r>
            <a:rPr lang="en-US" sz="2000" i="1" dirty="0" err="1" smtClean="0">
              <a:latin typeface="Times New Roman" pitchFamily="18" charset="0"/>
              <a:cs typeface="Times New Roman" pitchFamily="18" charset="0"/>
            </a:rPr>
            <a:t>vẫn</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thường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gọi</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là</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quỷ</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khốc</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thần</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linh</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7C667DD9-7477-4BCE-ADB8-05EDD7C27AFC}" type="parTrans" cxnId="{28852DD7-733D-47A3-89A8-F8A2CFC11BA1}">
      <dgm:prSet/>
      <dgm:spPr/>
      <dgm:t>
        <a:bodyPr/>
        <a:lstStyle/>
        <a:p>
          <a:endParaRPr lang="en-US"/>
        </a:p>
      </dgm:t>
    </dgm:pt>
    <dgm:pt modelId="{BBF4F93D-5092-4E3E-B437-CF8861EE89E4}" type="sibTrans" cxnId="{28852DD7-733D-47A3-89A8-F8A2CFC11BA1}">
      <dgm:prSet/>
      <dgm:spPr/>
      <dgm:t>
        <a:bodyPr/>
        <a:lstStyle/>
        <a:p>
          <a:endParaRPr lang="en-US"/>
        </a:p>
      </dgm:t>
    </dgm:pt>
    <dgm:pt modelId="{31437FF9-071F-4F20-A198-AF44F47F868B}" type="pres">
      <dgm:prSet presAssocID="{032143B6-133F-4876-80EB-A37EEE64E599}" presName="linear" presStyleCnt="0">
        <dgm:presLayoutVars>
          <dgm:animLvl val="lvl"/>
          <dgm:resizeHandles val="exact"/>
        </dgm:presLayoutVars>
      </dgm:prSet>
      <dgm:spPr/>
      <dgm:t>
        <a:bodyPr/>
        <a:lstStyle/>
        <a:p>
          <a:endParaRPr lang="en-US"/>
        </a:p>
      </dgm:t>
    </dgm:pt>
    <dgm:pt modelId="{64B31B5D-F1EA-48F7-8326-DDA5DC91C22C}" type="pres">
      <dgm:prSet presAssocID="{29CD5B1C-9BE3-408F-8C3C-EA84ADD2ACBC}" presName="parentText" presStyleLbl="node1" presStyleIdx="0" presStyleCnt="2">
        <dgm:presLayoutVars>
          <dgm:chMax val="0"/>
          <dgm:bulletEnabled val="1"/>
        </dgm:presLayoutVars>
      </dgm:prSet>
      <dgm:spPr/>
      <dgm:t>
        <a:bodyPr/>
        <a:lstStyle/>
        <a:p>
          <a:endParaRPr lang="en-US"/>
        </a:p>
      </dgm:t>
    </dgm:pt>
    <dgm:pt modelId="{7189BFDB-17CE-4F50-AFC3-9AB789D698D2}" type="pres">
      <dgm:prSet presAssocID="{C55CBB5A-589A-400F-AF42-8AB38620AAA8}" presName="spacer" presStyleCnt="0"/>
      <dgm:spPr/>
    </dgm:pt>
    <dgm:pt modelId="{F48F7A97-57AC-459A-BFF5-DDE3CCC4A51D}" type="pres">
      <dgm:prSet presAssocID="{BFBD0E8D-3E73-4B77-90A0-2D1EACDE908D}" presName="parentText" presStyleLbl="node1" presStyleIdx="1" presStyleCnt="2">
        <dgm:presLayoutVars>
          <dgm:chMax val="0"/>
          <dgm:bulletEnabled val="1"/>
        </dgm:presLayoutVars>
      </dgm:prSet>
      <dgm:spPr/>
      <dgm:t>
        <a:bodyPr/>
        <a:lstStyle/>
        <a:p>
          <a:endParaRPr lang="en-US"/>
        </a:p>
      </dgm:t>
    </dgm:pt>
  </dgm:ptLst>
  <dgm:cxnLst>
    <dgm:cxn modelId="{DA2CFD28-7529-4BE0-864A-116CE4B53959}" type="presOf" srcId="{032143B6-133F-4876-80EB-A37EEE64E599}" destId="{31437FF9-071F-4F20-A198-AF44F47F868B}" srcOrd="0" destOrd="0" presId="urn:microsoft.com/office/officeart/2005/8/layout/vList2"/>
    <dgm:cxn modelId="{28852DD7-733D-47A3-89A8-F8A2CFC11BA1}" srcId="{032143B6-133F-4876-80EB-A37EEE64E599}" destId="{BFBD0E8D-3E73-4B77-90A0-2D1EACDE908D}" srcOrd="1" destOrd="0" parTransId="{7C667DD9-7477-4BCE-ADB8-05EDD7C27AFC}" sibTransId="{BBF4F93D-5092-4E3E-B437-CF8861EE89E4}"/>
    <dgm:cxn modelId="{903635D1-8A5D-438C-8C5A-0B80AB7C73C8}" type="presOf" srcId="{BFBD0E8D-3E73-4B77-90A0-2D1EACDE908D}" destId="{F48F7A97-57AC-459A-BFF5-DDE3CCC4A51D}" srcOrd="0" destOrd="0" presId="urn:microsoft.com/office/officeart/2005/8/layout/vList2"/>
    <dgm:cxn modelId="{101AF449-5012-45C2-B2EB-F766381A7DD5}" type="presOf" srcId="{29CD5B1C-9BE3-408F-8C3C-EA84ADD2ACBC}" destId="{64B31B5D-F1EA-48F7-8326-DDA5DC91C22C}" srcOrd="0" destOrd="0" presId="urn:microsoft.com/office/officeart/2005/8/layout/vList2"/>
    <dgm:cxn modelId="{571A199E-99D0-492C-9F74-DCBDD51AD7F2}" srcId="{032143B6-133F-4876-80EB-A37EEE64E599}" destId="{29CD5B1C-9BE3-408F-8C3C-EA84ADD2ACBC}" srcOrd="0" destOrd="0" parTransId="{D8533611-0F9F-4D0F-80AD-3B051680C71D}" sibTransId="{C55CBB5A-589A-400F-AF42-8AB38620AAA8}"/>
    <dgm:cxn modelId="{D7FE2AA5-FA53-4C79-8921-A226C00819A4}" type="presParOf" srcId="{31437FF9-071F-4F20-A198-AF44F47F868B}" destId="{64B31B5D-F1EA-48F7-8326-DDA5DC91C22C}" srcOrd="0" destOrd="0" presId="urn:microsoft.com/office/officeart/2005/8/layout/vList2"/>
    <dgm:cxn modelId="{3C15457A-1F4F-4919-BDA8-09EAEBF5E201}" type="presParOf" srcId="{31437FF9-071F-4F20-A198-AF44F47F868B}" destId="{7189BFDB-17CE-4F50-AFC3-9AB789D698D2}" srcOrd="1" destOrd="0" presId="urn:microsoft.com/office/officeart/2005/8/layout/vList2"/>
    <dgm:cxn modelId="{66696935-9EFF-4020-85C4-B821C3E548CC}" type="presParOf" srcId="{31437FF9-071F-4F20-A198-AF44F47F868B}" destId="{F48F7A97-57AC-459A-BFF5-DDE3CCC4A51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76B5A-37AF-4ED7-9830-B7AA2BD19B5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308B4E91-701F-4E54-A0E1-0A91AACAF59A}">
      <dgm:prSet/>
      <dgm:spPr/>
      <dgm:t>
        <a:bodyPr/>
        <a:lstStyle/>
        <a:p>
          <a:pPr rtl="0"/>
          <a:r>
            <a:rPr lang="vi-VN" b="1" i="0" baseline="0" smtClean="0"/>
            <a:t>1.</a:t>
          </a:r>
          <a:r>
            <a:rPr lang="en-US" b="1" i="0" baseline="0" smtClean="0"/>
            <a:t> </a:t>
          </a:r>
          <a:r>
            <a:rPr lang="en-US" b="1" smtClean="0"/>
            <a:t>Đọc</a:t>
          </a:r>
          <a:r>
            <a:rPr lang="en-US" b="1" i="0" baseline="0" smtClean="0"/>
            <a:t>:</a:t>
          </a:r>
          <a:endParaRPr lang="en-US"/>
        </a:p>
      </dgm:t>
    </dgm:pt>
    <dgm:pt modelId="{4B79E487-8926-4A10-B64B-3D2A9DFEDB8C}" type="parTrans" cxnId="{B8E090CE-7542-4B04-884D-A838C520B632}">
      <dgm:prSet/>
      <dgm:spPr/>
      <dgm:t>
        <a:bodyPr/>
        <a:lstStyle/>
        <a:p>
          <a:endParaRPr lang="en-US"/>
        </a:p>
      </dgm:t>
    </dgm:pt>
    <dgm:pt modelId="{D2A91A8F-DB18-4A5D-83D3-7C33272F24AC}" type="sibTrans" cxnId="{B8E090CE-7542-4B04-884D-A838C520B632}">
      <dgm:prSet/>
      <dgm:spPr/>
      <dgm:t>
        <a:bodyPr/>
        <a:lstStyle/>
        <a:p>
          <a:endParaRPr lang="en-US"/>
        </a:p>
      </dgm:t>
    </dgm:pt>
    <dgm:pt modelId="{4F03BF8D-12B0-4CBE-A58F-903FA09A7EC5}" type="pres">
      <dgm:prSet presAssocID="{2C976B5A-37AF-4ED7-9830-B7AA2BD19B5E}" presName="linear" presStyleCnt="0">
        <dgm:presLayoutVars>
          <dgm:animLvl val="lvl"/>
          <dgm:resizeHandles val="exact"/>
        </dgm:presLayoutVars>
      </dgm:prSet>
      <dgm:spPr/>
      <dgm:t>
        <a:bodyPr/>
        <a:lstStyle/>
        <a:p>
          <a:endParaRPr lang="en-US"/>
        </a:p>
      </dgm:t>
    </dgm:pt>
    <dgm:pt modelId="{A6525B1D-E57B-40EB-B9C1-BFA96891EA5A}" type="pres">
      <dgm:prSet presAssocID="{308B4E91-701F-4E54-A0E1-0A91AACAF59A}" presName="parentText" presStyleLbl="node1" presStyleIdx="0" presStyleCnt="1">
        <dgm:presLayoutVars>
          <dgm:chMax val="0"/>
          <dgm:bulletEnabled val="1"/>
        </dgm:presLayoutVars>
      </dgm:prSet>
      <dgm:spPr/>
      <dgm:t>
        <a:bodyPr/>
        <a:lstStyle/>
        <a:p>
          <a:endParaRPr lang="en-US"/>
        </a:p>
      </dgm:t>
    </dgm:pt>
  </dgm:ptLst>
  <dgm:cxnLst>
    <dgm:cxn modelId="{B8E090CE-7542-4B04-884D-A838C520B632}" srcId="{2C976B5A-37AF-4ED7-9830-B7AA2BD19B5E}" destId="{308B4E91-701F-4E54-A0E1-0A91AACAF59A}" srcOrd="0" destOrd="0" parTransId="{4B79E487-8926-4A10-B64B-3D2A9DFEDB8C}" sibTransId="{D2A91A8F-DB18-4A5D-83D3-7C33272F24AC}"/>
    <dgm:cxn modelId="{F3933538-F503-4AF7-A00E-D9068162BDB1}" type="presOf" srcId="{308B4E91-701F-4E54-A0E1-0A91AACAF59A}" destId="{A6525B1D-E57B-40EB-B9C1-BFA96891EA5A}" srcOrd="0" destOrd="0" presId="urn:microsoft.com/office/officeart/2005/8/layout/vList2"/>
    <dgm:cxn modelId="{F070A5C5-18BB-4932-ACC0-0E1693F6B607}" type="presOf" srcId="{2C976B5A-37AF-4ED7-9830-B7AA2BD19B5E}" destId="{4F03BF8D-12B0-4CBE-A58F-903FA09A7EC5}" srcOrd="0" destOrd="0" presId="urn:microsoft.com/office/officeart/2005/8/layout/vList2"/>
    <dgm:cxn modelId="{83A725B0-431D-4757-9EC7-795D28595E4C}" type="presParOf" srcId="{4F03BF8D-12B0-4CBE-A58F-903FA09A7EC5}" destId="{A6525B1D-E57B-40EB-B9C1-BFA96891EA5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F6296B-8F8C-4E14-9450-20C172B527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4F3CB9-2E50-4A72-A22D-E823005277E0}">
      <dgm:prSet/>
      <dgm:spPr/>
      <dgm:t>
        <a:bodyPr/>
        <a:lstStyle/>
        <a:p>
          <a:pPr rtl="0"/>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vây</a:t>
          </a:r>
          <a:r>
            <a:rPr lang="en-US" dirty="0" smtClean="0">
              <a:latin typeface="Times New Roman" pitchFamily="18" charset="0"/>
              <a:cs typeface="Times New Roman" pitchFamily="18" charset="0"/>
            </a:rPr>
            <a:t> =&gt; </a:t>
          </a:r>
          <a:r>
            <a:rPr lang="en-US" dirty="0" err="1" smtClean="0">
              <a:latin typeface="Times New Roman" pitchFamily="18" charset="0"/>
              <a:cs typeface="Times New Roman" pitchFamily="18" charset="0"/>
            </a:rPr>
            <a:t>dồn</a:t>
          </a:r>
          <a:r>
            <a:rPr lang="en-US" dirty="0" smtClean="0">
              <a:latin typeface="Times New Roman" pitchFamily="18" charset="0"/>
              <a:cs typeface="Times New Roman" pitchFamily="18" charset="0"/>
            </a:rPr>
            <a:t> =&gt; bung </a:t>
          </a:r>
          <a:r>
            <a:rPr lang="en-US" dirty="0" err="1" smtClean="0">
              <a:latin typeface="Times New Roman" pitchFamily="18" charset="0"/>
              <a:cs typeface="Times New Roman" pitchFamily="18" charset="0"/>
            </a:rPr>
            <a:t>hết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ép</a:t>
          </a:r>
          <a:r>
            <a:rPr lang="en-US" dirty="0" smtClean="0">
              <a:latin typeface="Times New Roman" pitchFamily="18" charset="0"/>
              <a:cs typeface="Times New Roman" pitchFamily="18" charset="0"/>
            </a:rPr>
            <a:t> =&gt; </a:t>
          </a:r>
          <a:r>
            <a:rPr lang="en-US" dirty="0" err="1" smtClean="0">
              <a:latin typeface="Times New Roman" pitchFamily="18" charset="0"/>
              <a:cs typeface="Times New Roman" pitchFamily="18" charset="0"/>
            </a:rPr>
            <a:t>vỡ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tung</a:t>
          </a:r>
          <a:r>
            <a:rPr lang="en-US" dirty="0" smtClean="0">
              <a:latin typeface="Times New Roman" pitchFamily="18" charset="0"/>
              <a:cs typeface="Times New Roman" pitchFamily="18" charset="0"/>
            </a:rPr>
            <a:t> =&gt; </a:t>
          </a:r>
          <a:r>
            <a:rPr lang="en-US" dirty="0" err="1" smtClean="0">
              <a:latin typeface="Times New Roman" pitchFamily="18" charset="0"/>
              <a:cs typeface="Times New Roman" pitchFamily="18" charset="0"/>
            </a:rPr>
            <a:t>Thủ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dgm:t>
    </dgm:pt>
    <dgm:pt modelId="{24C2E829-DF9C-430C-9EFD-B3DE1AD69D8C}" type="parTrans" cxnId="{53303F3E-3FFD-4FC9-ABD4-1400C52097E7}">
      <dgm:prSet/>
      <dgm:spPr/>
      <dgm:t>
        <a:bodyPr/>
        <a:lstStyle/>
        <a:p>
          <a:endParaRPr lang="en-US">
            <a:latin typeface="Times New Roman" pitchFamily="18" charset="0"/>
            <a:cs typeface="Times New Roman" pitchFamily="18" charset="0"/>
          </a:endParaRPr>
        </a:p>
      </dgm:t>
    </dgm:pt>
    <dgm:pt modelId="{74789E71-5EBE-4C19-9B20-3272C2A5F39D}" type="sibTrans" cxnId="{53303F3E-3FFD-4FC9-ABD4-1400C52097E7}">
      <dgm:prSet/>
      <dgm:spPr/>
      <dgm:t>
        <a:bodyPr/>
        <a:lstStyle/>
        <a:p>
          <a:endParaRPr lang="en-US">
            <a:latin typeface="Times New Roman" pitchFamily="18" charset="0"/>
            <a:cs typeface="Times New Roman" pitchFamily="18" charset="0"/>
          </a:endParaRPr>
        </a:p>
      </dgm:t>
    </dgm:pt>
    <dgm:pt modelId="{6445166B-51F2-445C-8AC6-8D660344CFF9}">
      <dgm:prSet/>
      <dgm:spPr/>
      <dgm:t>
        <a:bodyPr/>
        <a:lstStyle/>
        <a:p>
          <a:pPr rtl="0"/>
          <a:r>
            <a:rPr lang="en-US" smtClean="0">
              <a:latin typeface="Times New Roman" pitchFamily="18" charset="0"/>
              <a:cs typeface="Times New Roman" pitchFamily="18" charset="0"/>
            </a:rPr>
            <a:t>+ “càng”: cấp độ được tăng thêm =&gt; Từ miêu tả những cửa kính bị vỡ =&gt; miêu tả tiếng gió “ghê rợn” =&gt; so sánh với hình ảnh kì quái, sử dụng từ Hán Việt: “quỷ khốc thần linh”.</a:t>
          </a:r>
          <a:endParaRPr lang="en-US">
            <a:latin typeface="Times New Roman" pitchFamily="18" charset="0"/>
            <a:cs typeface="Times New Roman" pitchFamily="18" charset="0"/>
          </a:endParaRPr>
        </a:p>
      </dgm:t>
    </dgm:pt>
    <dgm:pt modelId="{B77483CD-EB89-4D3A-886E-B56D7FCCC0C2}" type="parTrans" cxnId="{E8D0ADBC-5860-4A4C-BE17-C444C285096B}">
      <dgm:prSet/>
      <dgm:spPr/>
      <dgm:t>
        <a:bodyPr/>
        <a:lstStyle/>
        <a:p>
          <a:endParaRPr lang="en-US">
            <a:latin typeface="Times New Roman" pitchFamily="18" charset="0"/>
            <a:cs typeface="Times New Roman" pitchFamily="18" charset="0"/>
          </a:endParaRPr>
        </a:p>
      </dgm:t>
    </dgm:pt>
    <dgm:pt modelId="{1E7EEBD0-5FA6-4CDF-89EE-45D9B1D261AE}" type="sibTrans" cxnId="{E8D0ADBC-5860-4A4C-BE17-C444C285096B}">
      <dgm:prSet/>
      <dgm:spPr/>
      <dgm:t>
        <a:bodyPr/>
        <a:lstStyle/>
        <a:p>
          <a:endParaRPr lang="en-US">
            <a:latin typeface="Times New Roman" pitchFamily="18" charset="0"/>
            <a:cs typeface="Times New Roman" pitchFamily="18" charset="0"/>
          </a:endParaRPr>
        </a:p>
      </dgm:t>
    </dgm:pt>
    <dgm:pt modelId="{B8B4A4D4-C338-41E3-8947-36B228519825}">
      <dgm:prSet/>
      <dgm:spPr/>
      <dgm:t>
        <a:bodyPr/>
        <a:lstStyle/>
        <a:p>
          <a:pPr rtl="0"/>
          <a:r>
            <a:rPr lang="en-US" smtClean="0">
              <a:latin typeface="Times New Roman" pitchFamily="18" charset="0"/>
              <a:cs typeface="Times New Roman" pitchFamily="18" charset="0"/>
            </a:rPr>
            <a:t>=&gt; Sử dụng các từ ngữ gây ấn tượng mạnh, tập hợp các từ ngữ trong trường nghĩa chiến trận =&gt; diễn tả sự đe dọa và sức mạnh hủy diệt của cơn bão</a:t>
          </a:r>
          <a:endParaRPr lang="en-US">
            <a:latin typeface="Times New Roman" pitchFamily="18" charset="0"/>
            <a:cs typeface="Times New Roman" pitchFamily="18" charset="0"/>
          </a:endParaRPr>
        </a:p>
      </dgm:t>
    </dgm:pt>
    <dgm:pt modelId="{7AB65E73-7469-4DAA-9E62-05DE6E84C6A6}" type="parTrans" cxnId="{45A64EED-0D6B-4788-A0FB-07F09645270D}">
      <dgm:prSet/>
      <dgm:spPr/>
      <dgm:t>
        <a:bodyPr/>
        <a:lstStyle/>
        <a:p>
          <a:endParaRPr lang="en-US">
            <a:latin typeface="Times New Roman" pitchFamily="18" charset="0"/>
            <a:cs typeface="Times New Roman" pitchFamily="18" charset="0"/>
          </a:endParaRPr>
        </a:p>
      </dgm:t>
    </dgm:pt>
    <dgm:pt modelId="{082982BF-1139-4D2C-9D23-C28203C37564}" type="sibTrans" cxnId="{45A64EED-0D6B-4788-A0FB-07F09645270D}">
      <dgm:prSet/>
      <dgm:spPr/>
      <dgm:t>
        <a:bodyPr/>
        <a:lstStyle/>
        <a:p>
          <a:endParaRPr lang="en-US">
            <a:latin typeface="Times New Roman" pitchFamily="18" charset="0"/>
            <a:cs typeface="Times New Roman" pitchFamily="18" charset="0"/>
          </a:endParaRPr>
        </a:p>
      </dgm:t>
    </dgm:pt>
    <dgm:pt modelId="{5CAC8449-6559-47BB-95D2-4DE9CFAB81B3}">
      <dgm:prSet/>
      <dgm:spPr/>
      <dgm:t>
        <a:bodyPr/>
        <a:lstStyle/>
        <a:p>
          <a:pPr rtl="0"/>
          <a:r>
            <a:rPr lang="en-US" smtClean="0">
              <a:latin typeface="Times New Roman" pitchFamily="18" charset="0"/>
              <a:cs typeface="Times New Roman" pitchFamily="18" charset="0"/>
            </a:rPr>
            <a:t>=&gt; Cái nhìn độc đáo của tác giả về trận bão biển. Miêu tả cơn bão như trận chiến dữ dội, để cho thấy sự đe dọa và sức mạnh hủy diệt của cơn bão.</a:t>
          </a:r>
          <a:endParaRPr lang="en-US">
            <a:latin typeface="Times New Roman" pitchFamily="18" charset="0"/>
            <a:cs typeface="Times New Roman" pitchFamily="18" charset="0"/>
          </a:endParaRPr>
        </a:p>
      </dgm:t>
    </dgm:pt>
    <dgm:pt modelId="{488DF2D7-B337-4AF3-B84B-63DD6B495DFD}" type="parTrans" cxnId="{5B6A64EB-3B98-4AA6-9705-8A52A1F58044}">
      <dgm:prSet/>
      <dgm:spPr/>
      <dgm:t>
        <a:bodyPr/>
        <a:lstStyle/>
        <a:p>
          <a:endParaRPr lang="en-US">
            <a:latin typeface="Times New Roman" pitchFamily="18" charset="0"/>
            <a:cs typeface="Times New Roman" pitchFamily="18" charset="0"/>
          </a:endParaRPr>
        </a:p>
      </dgm:t>
    </dgm:pt>
    <dgm:pt modelId="{2AC773F0-CB83-414E-AD13-96C184783599}" type="sibTrans" cxnId="{5B6A64EB-3B98-4AA6-9705-8A52A1F58044}">
      <dgm:prSet/>
      <dgm:spPr/>
      <dgm:t>
        <a:bodyPr/>
        <a:lstStyle/>
        <a:p>
          <a:endParaRPr lang="en-US">
            <a:latin typeface="Times New Roman" pitchFamily="18" charset="0"/>
            <a:cs typeface="Times New Roman" pitchFamily="18" charset="0"/>
          </a:endParaRPr>
        </a:p>
      </dgm:t>
    </dgm:pt>
    <dgm:pt modelId="{87B6D172-48E0-42C1-98E8-74206A9A4A4B}">
      <dgm:prSet/>
      <dgm:spPr/>
      <dgm:t>
        <a:bodyPr/>
        <a:lstStyle/>
        <a:p>
          <a:pPr rtl="0"/>
          <a:r>
            <a:rPr lang="en-US" smtClean="0">
              <a:latin typeface="Times New Roman" pitchFamily="18" charset="0"/>
              <a:cs typeface="Times New Roman" pitchFamily="18" charset="0"/>
            </a:rPr>
            <a:t>=&gt; Phong cách nghệ thuật của Nguyễn Tuân.</a:t>
          </a:r>
          <a:endParaRPr lang="en-US">
            <a:latin typeface="Times New Roman" pitchFamily="18" charset="0"/>
            <a:cs typeface="Times New Roman" pitchFamily="18" charset="0"/>
          </a:endParaRPr>
        </a:p>
      </dgm:t>
    </dgm:pt>
    <dgm:pt modelId="{06BC4AD7-2A29-46EF-9701-BF7380D52A8A}" type="parTrans" cxnId="{C658ADE5-5AB3-449A-8B4F-E5A72ED07C8C}">
      <dgm:prSet/>
      <dgm:spPr/>
      <dgm:t>
        <a:bodyPr/>
        <a:lstStyle/>
        <a:p>
          <a:endParaRPr lang="en-US">
            <a:latin typeface="Times New Roman" pitchFamily="18" charset="0"/>
            <a:cs typeface="Times New Roman" pitchFamily="18" charset="0"/>
          </a:endParaRPr>
        </a:p>
      </dgm:t>
    </dgm:pt>
    <dgm:pt modelId="{997DDFAB-29E9-448E-82E6-57EC84FBD3B3}" type="sibTrans" cxnId="{C658ADE5-5AB3-449A-8B4F-E5A72ED07C8C}">
      <dgm:prSet/>
      <dgm:spPr/>
      <dgm:t>
        <a:bodyPr/>
        <a:lstStyle/>
        <a:p>
          <a:endParaRPr lang="en-US">
            <a:latin typeface="Times New Roman" pitchFamily="18" charset="0"/>
            <a:cs typeface="Times New Roman" pitchFamily="18" charset="0"/>
          </a:endParaRPr>
        </a:p>
      </dgm:t>
    </dgm:pt>
    <dgm:pt modelId="{C7DD9DFB-903D-47CC-A7A9-1D9EF5FEA358}" type="pres">
      <dgm:prSet presAssocID="{16F6296B-8F8C-4E14-9450-20C172B52775}" presName="linear" presStyleCnt="0">
        <dgm:presLayoutVars>
          <dgm:animLvl val="lvl"/>
          <dgm:resizeHandles val="exact"/>
        </dgm:presLayoutVars>
      </dgm:prSet>
      <dgm:spPr/>
      <dgm:t>
        <a:bodyPr/>
        <a:lstStyle/>
        <a:p>
          <a:endParaRPr lang="en-US"/>
        </a:p>
      </dgm:t>
    </dgm:pt>
    <dgm:pt modelId="{07F9D36C-EC73-49C6-BB45-2934FBBE36FF}" type="pres">
      <dgm:prSet presAssocID="{744F3CB9-2E50-4A72-A22D-E823005277E0}" presName="parentText" presStyleLbl="node1" presStyleIdx="0" presStyleCnt="5">
        <dgm:presLayoutVars>
          <dgm:chMax val="0"/>
          <dgm:bulletEnabled val="1"/>
        </dgm:presLayoutVars>
      </dgm:prSet>
      <dgm:spPr/>
      <dgm:t>
        <a:bodyPr/>
        <a:lstStyle/>
        <a:p>
          <a:endParaRPr lang="en-US"/>
        </a:p>
      </dgm:t>
    </dgm:pt>
    <dgm:pt modelId="{DFAAB8D6-4E4D-4CF5-B689-59CE252AADD4}" type="pres">
      <dgm:prSet presAssocID="{74789E71-5EBE-4C19-9B20-3272C2A5F39D}" presName="spacer" presStyleCnt="0"/>
      <dgm:spPr/>
    </dgm:pt>
    <dgm:pt modelId="{1FB07CDB-17E1-4A04-9694-23CE64673CA0}" type="pres">
      <dgm:prSet presAssocID="{6445166B-51F2-445C-8AC6-8D660344CFF9}" presName="parentText" presStyleLbl="node1" presStyleIdx="1" presStyleCnt="5">
        <dgm:presLayoutVars>
          <dgm:chMax val="0"/>
          <dgm:bulletEnabled val="1"/>
        </dgm:presLayoutVars>
      </dgm:prSet>
      <dgm:spPr/>
      <dgm:t>
        <a:bodyPr/>
        <a:lstStyle/>
        <a:p>
          <a:endParaRPr lang="en-US"/>
        </a:p>
      </dgm:t>
    </dgm:pt>
    <dgm:pt modelId="{857FFA10-7B48-430D-BECE-6F3021285C18}" type="pres">
      <dgm:prSet presAssocID="{1E7EEBD0-5FA6-4CDF-89EE-45D9B1D261AE}" presName="spacer" presStyleCnt="0"/>
      <dgm:spPr/>
    </dgm:pt>
    <dgm:pt modelId="{C69DE9F9-DA8C-4E4F-86E9-76B5CDF2F6B3}" type="pres">
      <dgm:prSet presAssocID="{B8B4A4D4-C338-41E3-8947-36B228519825}" presName="parentText" presStyleLbl="node1" presStyleIdx="2" presStyleCnt="5">
        <dgm:presLayoutVars>
          <dgm:chMax val="0"/>
          <dgm:bulletEnabled val="1"/>
        </dgm:presLayoutVars>
      </dgm:prSet>
      <dgm:spPr/>
      <dgm:t>
        <a:bodyPr/>
        <a:lstStyle/>
        <a:p>
          <a:endParaRPr lang="en-US"/>
        </a:p>
      </dgm:t>
    </dgm:pt>
    <dgm:pt modelId="{BB5A956E-49A2-4FC5-A78E-A1E8E63EF61B}" type="pres">
      <dgm:prSet presAssocID="{082982BF-1139-4D2C-9D23-C28203C37564}" presName="spacer" presStyleCnt="0"/>
      <dgm:spPr/>
    </dgm:pt>
    <dgm:pt modelId="{0ADDEE8A-51B7-4C55-8C44-D24608191B54}" type="pres">
      <dgm:prSet presAssocID="{5CAC8449-6559-47BB-95D2-4DE9CFAB81B3}" presName="parentText" presStyleLbl="node1" presStyleIdx="3" presStyleCnt="5">
        <dgm:presLayoutVars>
          <dgm:chMax val="0"/>
          <dgm:bulletEnabled val="1"/>
        </dgm:presLayoutVars>
      </dgm:prSet>
      <dgm:spPr/>
      <dgm:t>
        <a:bodyPr/>
        <a:lstStyle/>
        <a:p>
          <a:endParaRPr lang="en-US"/>
        </a:p>
      </dgm:t>
    </dgm:pt>
    <dgm:pt modelId="{2737DB47-A737-4329-8CED-42AC56B453C9}" type="pres">
      <dgm:prSet presAssocID="{2AC773F0-CB83-414E-AD13-96C184783599}" presName="spacer" presStyleCnt="0"/>
      <dgm:spPr/>
    </dgm:pt>
    <dgm:pt modelId="{A005B87E-21D0-4A89-81DE-0A478DF20BE0}" type="pres">
      <dgm:prSet presAssocID="{87B6D172-48E0-42C1-98E8-74206A9A4A4B}" presName="parentText" presStyleLbl="node1" presStyleIdx="4" presStyleCnt="5">
        <dgm:presLayoutVars>
          <dgm:chMax val="0"/>
          <dgm:bulletEnabled val="1"/>
        </dgm:presLayoutVars>
      </dgm:prSet>
      <dgm:spPr/>
      <dgm:t>
        <a:bodyPr/>
        <a:lstStyle/>
        <a:p>
          <a:endParaRPr lang="en-US"/>
        </a:p>
      </dgm:t>
    </dgm:pt>
  </dgm:ptLst>
  <dgm:cxnLst>
    <dgm:cxn modelId="{5B6A64EB-3B98-4AA6-9705-8A52A1F58044}" srcId="{16F6296B-8F8C-4E14-9450-20C172B52775}" destId="{5CAC8449-6559-47BB-95D2-4DE9CFAB81B3}" srcOrd="3" destOrd="0" parTransId="{488DF2D7-B337-4AF3-B84B-63DD6B495DFD}" sibTransId="{2AC773F0-CB83-414E-AD13-96C184783599}"/>
    <dgm:cxn modelId="{1B7C9F1D-7AD9-4903-8C84-8AA61CAA9BB3}" type="presOf" srcId="{744F3CB9-2E50-4A72-A22D-E823005277E0}" destId="{07F9D36C-EC73-49C6-BB45-2934FBBE36FF}" srcOrd="0" destOrd="0" presId="urn:microsoft.com/office/officeart/2005/8/layout/vList2"/>
    <dgm:cxn modelId="{EFEF9D61-D95E-49CA-833F-C63D42401EC4}" type="presOf" srcId="{87B6D172-48E0-42C1-98E8-74206A9A4A4B}" destId="{A005B87E-21D0-4A89-81DE-0A478DF20BE0}" srcOrd="0" destOrd="0" presId="urn:microsoft.com/office/officeart/2005/8/layout/vList2"/>
    <dgm:cxn modelId="{45A64EED-0D6B-4788-A0FB-07F09645270D}" srcId="{16F6296B-8F8C-4E14-9450-20C172B52775}" destId="{B8B4A4D4-C338-41E3-8947-36B228519825}" srcOrd="2" destOrd="0" parTransId="{7AB65E73-7469-4DAA-9E62-05DE6E84C6A6}" sibTransId="{082982BF-1139-4D2C-9D23-C28203C37564}"/>
    <dgm:cxn modelId="{C658ADE5-5AB3-449A-8B4F-E5A72ED07C8C}" srcId="{16F6296B-8F8C-4E14-9450-20C172B52775}" destId="{87B6D172-48E0-42C1-98E8-74206A9A4A4B}" srcOrd="4" destOrd="0" parTransId="{06BC4AD7-2A29-46EF-9701-BF7380D52A8A}" sibTransId="{997DDFAB-29E9-448E-82E6-57EC84FBD3B3}"/>
    <dgm:cxn modelId="{D70C2F58-762D-4981-B5B0-A95F2E3B626A}" type="presOf" srcId="{16F6296B-8F8C-4E14-9450-20C172B52775}" destId="{C7DD9DFB-903D-47CC-A7A9-1D9EF5FEA358}" srcOrd="0" destOrd="0" presId="urn:microsoft.com/office/officeart/2005/8/layout/vList2"/>
    <dgm:cxn modelId="{FA566B12-BFD2-478C-8B87-E06476D66B4D}" type="presOf" srcId="{B8B4A4D4-C338-41E3-8947-36B228519825}" destId="{C69DE9F9-DA8C-4E4F-86E9-76B5CDF2F6B3}" srcOrd="0" destOrd="0" presId="urn:microsoft.com/office/officeart/2005/8/layout/vList2"/>
    <dgm:cxn modelId="{70AC9415-0533-4D3E-B3CF-A3F58A95FF58}" type="presOf" srcId="{5CAC8449-6559-47BB-95D2-4DE9CFAB81B3}" destId="{0ADDEE8A-51B7-4C55-8C44-D24608191B54}" srcOrd="0" destOrd="0" presId="urn:microsoft.com/office/officeart/2005/8/layout/vList2"/>
    <dgm:cxn modelId="{E4F9F7A1-597E-472E-B21A-29E08E429834}" type="presOf" srcId="{6445166B-51F2-445C-8AC6-8D660344CFF9}" destId="{1FB07CDB-17E1-4A04-9694-23CE64673CA0}" srcOrd="0" destOrd="0" presId="urn:microsoft.com/office/officeart/2005/8/layout/vList2"/>
    <dgm:cxn modelId="{53303F3E-3FFD-4FC9-ABD4-1400C52097E7}" srcId="{16F6296B-8F8C-4E14-9450-20C172B52775}" destId="{744F3CB9-2E50-4A72-A22D-E823005277E0}" srcOrd="0" destOrd="0" parTransId="{24C2E829-DF9C-430C-9EFD-B3DE1AD69D8C}" sibTransId="{74789E71-5EBE-4C19-9B20-3272C2A5F39D}"/>
    <dgm:cxn modelId="{E8D0ADBC-5860-4A4C-BE17-C444C285096B}" srcId="{16F6296B-8F8C-4E14-9450-20C172B52775}" destId="{6445166B-51F2-445C-8AC6-8D660344CFF9}" srcOrd="1" destOrd="0" parTransId="{B77483CD-EB89-4D3A-886E-B56D7FCCC0C2}" sibTransId="{1E7EEBD0-5FA6-4CDF-89EE-45D9B1D261AE}"/>
    <dgm:cxn modelId="{03C70D33-9431-4483-8AAC-23EAC5D7F0EB}" type="presParOf" srcId="{C7DD9DFB-903D-47CC-A7A9-1D9EF5FEA358}" destId="{07F9D36C-EC73-49C6-BB45-2934FBBE36FF}" srcOrd="0" destOrd="0" presId="urn:microsoft.com/office/officeart/2005/8/layout/vList2"/>
    <dgm:cxn modelId="{C34AAEDA-2E61-41BF-82E2-09CA983F9266}" type="presParOf" srcId="{C7DD9DFB-903D-47CC-A7A9-1D9EF5FEA358}" destId="{DFAAB8D6-4E4D-4CF5-B689-59CE252AADD4}" srcOrd="1" destOrd="0" presId="urn:microsoft.com/office/officeart/2005/8/layout/vList2"/>
    <dgm:cxn modelId="{E0E421BA-CC57-4A9F-ACED-48C96F292523}" type="presParOf" srcId="{C7DD9DFB-903D-47CC-A7A9-1D9EF5FEA358}" destId="{1FB07CDB-17E1-4A04-9694-23CE64673CA0}" srcOrd="2" destOrd="0" presId="urn:microsoft.com/office/officeart/2005/8/layout/vList2"/>
    <dgm:cxn modelId="{69AEB777-0924-406F-9B8D-9FAA04B29CD5}" type="presParOf" srcId="{C7DD9DFB-903D-47CC-A7A9-1D9EF5FEA358}" destId="{857FFA10-7B48-430D-BECE-6F3021285C18}" srcOrd="3" destOrd="0" presId="urn:microsoft.com/office/officeart/2005/8/layout/vList2"/>
    <dgm:cxn modelId="{38A8AA2B-5044-47E8-BB1B-956D133CF090}" type="presParOf" srcId="{C7DD9DFB-903D-47CC-A7A9-1D9EF5FEA358}" destId="{C69DE9F9-DA8C-4E4F-86E9-76B5CDF2F6B3}" srcOrd="4" destOrd="0" presId="urn:microsoft.com/office/officeart/2005/8/layout/vList2"/>
    <dgm:cxn modelId="{68BFF428-741A-47D7-92FA-0F585CE56BCA}" type="presParOf" srcId="{C7DD9DFB-903D-47CC-A7A9-1D9EF5FEA358}" destId="{BB5A956E-49A2-4FC5-A78E-A1E8E63EF61B}" srcOrd="5" destOrd="0" presId="urn:microsoft.com/office/officeart/2005/8/layout/vList2"/>
    <dgm:cxn modelId="{36D7BE97-59F2-4671-A6F7-7826B2A08239}" type="presParOf" srcId="{C7DD9DFB-903D-47CC-A7A9-1D9EF5FEA358}" destId="{0ADDEE8A-51B7-4C55-8C44-D24608191B54}" srcOrd="6" destOrd="0" presId="urn:microsoft.com/office/officeart/2005/8/layout/vList2"/>
    <dgm:cxn modelId="{4BCEF557-DE82-42EF-9D11-5648C25E0F5A}" type="presParOf" srcId="{C7DD9DFB-903D-47CC-A7A9-1D9EF5FEA358}" destId="{2737DB47-A737-4329-8CED-42AC56B453C9}" srcOrd="7" destOrd="0" presId="urn:microsoft.com/office/officeart/2005/8/layout/vList2"/>
    <dgm:cxn modelId="{B0C814F9-09BB-4677-94EC-3DEA36AE7385}" type="presParOf" srcId="{C7DD9DFB-903D-47CC-A7A9-1D9EF5FEA358}" destId="{A005B87E-21D0-4A89-81DE-0A478DF20B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4EF78F-9182-42EA-A300-6082A91DCD9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7503C95-82C2-47AA-8819-6B6608AD5826}">
      <dgm:prSet/>
      <dgm:spPr/>
      <dgm:t>
        <a:bodyPr/>
        <a:lstStyle/>
        <a:p>
          <a:pPr rtl="0"/>
          <a:r>
            <a:rPr lang="en-US" dirty="0" err="1" smtClean="0"/>
            <a:t>Trên</a:t>
          </a:r>
          <a:r>
            <a:rPr lang="en-US" dirty="0" smtClean="0"/>
            <a:t> </a:t>
          </a:r>
          <a:r>
            <a:rPr lang="en-US" dirty="0" err="1" smtClean="0"/>
            <a:t>nóc</a:t>
          </a:r>
          <a:r>
            <a:rPr lang="en-US" dirty="0" smtClean="0"/>
            <a:t> </a:t>
          </a:r>
          <a:r>
            <a:rPr lang="en-US" dirty="0" err="1" smtClean="0"/>
            <a:t>đồn</a:t>
          </a:r>
          <a:r>
            <a:rPr lang="en-US" dirty="0" smtClean="0"/>
            <a:t> </a:t>
          </a:r>
          <a:r>
            <a:rPr lang="en-US" dirty="0" err="1" smtClean="0"/>
            <a:t>biên</a:t>
          </a:r>
          <a:r>
            <a:rPr lang="en-US" dirty="0" smtClean="0"/>
            <a:t> </a:t>
          </a:r>
          <a:r>
            <a:rPr lang="en-US" dirty="0" err="1" smtClean="0"/>
            <a:t>phòng</a:t>
          </a:r>
          <a:r>
            <a:rPr lang="en-US" dirty="0" smtClean="0"/>
            <a:t> </a:t>
          </a:r>
          <a:endParaRPr lang="en-US" dirty="0"/>
        </a:p>
      </dgm:t>
    </dgm:pt>
    <dgm:pt modelId="{57ABA5CD-0DC6-4081-A492-B857343A1226}" type="parTrans" cxnId="{CC31B0B1-EB46-44CF-B91A-7AFF04D57FC4}">
      <dgm:prSet/>
      <dgm:spPr/>
      <dgm:t>
        <a:bodyPr/>
        <a:lstStyle/>
        <a:p>
          <a:endParaRPr lang="en-US"/>
        </a:p>
      </dgm:t>
    </dgm:pt>
    <dgm:pt modelId="{72AE3200-7128-45F0-82BE-D72B53180B1C}" type="sibTrans" cxnId="{CC31B0B1-EB46-44CF-B91A-7AFF04D57FC4}">
      <dgm:prSet/>
      <dgm:spPr/>
      <dgm:t>
        <a:bodyPr/>
        <a:lstStyle/>
        <a:p>
          <a:endParaRPr lang="en-US"/>
        </a:p>
      </dgm:t>
    </dgm:pt>
    <dgm:pt modelId="{C0092E89-195C-4340-8945-E2DFF7152D8B}" type="pres">
      <dgm:prSet presAssocID="{BB4EF78F-9182-42EA-A300-6082A91DCD97}" presName="linear" presStyleCnt="0">
        <dgm:presLayoutVars>
          <dgm:animLvl val="lvl"/>
          <dgm:resizeHandles val="exact"/>
        </dgm:presLayoutVars>
      </dgm:prSet>
      <dgm:spPr/>
      <dgm:t>
        <a:bodyPr/>
        <a:lstStyle/>
        <a:p>
          <a:endParaRPr lang="en-US"/>
        </a:p>
      </dgm:t>
    </dgm:pt>
    <dgm:pt modelId="{6B93582B-33F8-41F5-8EDD-DA0CF65F2EB9}" type="pres">
      <dgm:prSet presAssocID="{87503C95-82C2-47AA-8819-6B6608AD5826}" presName="parentText" presStyleLbl="node1" presStyleIdx="0" presStyleCnt="1">
        <dgm:presLayoutVars>
          <dgm:chMax val="0"/>
          <dgm:bulletEnabled val="1"/>
        </dgm:presLayoutVars>
      </dgm:prSet>
      <dgm:spPr/>
      <dgm:t>
        <a:bodyPr/>
        <a:lstStyle/>
        <a:p>
          <a:endParaRPr lang="en-US"/>
        </a:p>
      </dgm:t>
    </dgm:pt>
  </dgm:ptLst>
  <dgm:cxnLst>
    <dgm:cxn modelId="{CC31B0B1-EB46-44CF-B91A-7AFF04D57FC4}" srcId="{BB4EF78F-9182-42EA-A300-6082A91DCD97}" destId="{87503C95-82C2-47AA-8819-6B6608AD5826}" srcOrd="0" destOrd="0" parTransId="{57ABA5CD-0DC6-4081-A492-B857343A1226}" sibTransId="{72AE3200-7128-45F0-82BE-D72B53180B1C}"/>
    <dgm:cxn modelId="{7A227BEC-20E6-475D-867E-803353246865}" type="presOf" srcId="{BB4EF78F-9182-42EA-A300-6082A91DCD97}" destId="{C0092E89-195C-4340-8945-E2DFF7152D8B}" srcOrd="0" destOrd="0" presId="urn:microsoft.com/office/officeart/2005/8/layout/vList2"/>
    <dgm:cxn modelId="{F4371E13-E2B1-4CF7-A5ED-3230B45E6420}" type="presOf" srcId="{87503C95-82C2-47AA-8819-6B6608AD5826}" destId="{6B93582B-33F8-41F5-8EDD-DA0CF65F2EB9}" srcOrd="0" destOrd="0" presId="urn:microsoft.com/office/officeart/2005/8/layout/vList2"/>
    <dgm:cxn modelId="{054C789F-0034-41D2-ACFF-AE13DBBA1D61}" type="presParOf" srcId="{C0092E89-195C-4340-8945-E2DFF7152D8B}" destId="{6B93582B-33F8-41F5-8EDD-DA0CF65F2EB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255828-31C3-4551-8B77-15896598E5A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DBCC049-CD0C-483A-829E-7081E4613700}">
      <dgm:prSet/>
      <dgm:spPr/>
      <dgm:t>
        <a:bodyPr/>
        <a:lstStyle/>
        <a:p>
          <a:pPr rtl="0"/>
          <a:r>
            <a:rPr lang="en-US" dirty="0" err="1" smtClean="0"/>
            <a:t>Trình</a:t>
          </a:r>
          <a:r>
            <a:rPr lang="en-US" dirty="0" smtClean="0"/>
            <a:t> </a:t>
          </a:r>
          <a:r>
            <a:rPr lang="en-US" dirty="0" err="1" smtClean="0"/>
            <a:t>tự</a:t>
          </a:r>
          <a:r>
            <a:rPr lang="en-US" dirty="0" smtClean="0"/>
            <a:t> </a:t>
          </a:r>
          <a:r>
            <a:rPr lang="en-US" dirty="0" err="1" smtClean="0"/>
            <a:t>không</a:t>
          </a:r>
          <a:r>
            <a:rPr lang="en-US" dirty="0" smtClean="0"/>
            <a:t> </a:t>
          </a:r>
          <a:r>
            <a:rPr lang="en-US" dirty="0" err="1" smtClean="0"/>
            <a:t>gian</a:t>
          </a:r>
          <a:r>
            <a:rPr lang="en-US" dirty="0" smtClean="0"/>
            <a:t> (</a:t>
          </a:r>
          <a:r>
            <a:rPr lang="en-US" dirty="0" err="1" smtClean="0"/>
            <a:t>Tô</a:t>
          </a:r>
          <a:r>
            <a:rPr lang="en-US" dirty="0" smtClean="0"/>
            <a:t> </a:t>
          </a:r>
          <a:r>
            <a:rPr lang="en-US" dirty="0" err="1" smtClean="0"/>
            <a:t>bắc</a:t>
          </a:r>
          <a:r>
            <a:rPr lang="en-US" dirty="0" smtClean="0"/>
            <a:t>, </a:t>
          </a:r>
          <a:r>
            <a:rPr lang="en-US" dirty="0" err="1" smtClean="0"/>
            <a:t>Tô</a:t>
          </a:r>
          <a:r>
            <a:rPr lang="en-US" dirty="0" smtClean="0"/>
            <a:t> </a:t>
          </a:r>
          <a:r>
            <a:rPr lang="en-US" dirty="0" err="1" smtClean="0"/>
            <a:t>Trung</a:t>
          </a:r>
          <a:r>
            <a:rPr lang="en-US" dirty="0" smtClean="0"/>
            <a:t>, </a:t>
          </a:r>
          <a:r>
            <a:rPr lang="en-US" dirty="0" err="1" smtClean="0"/>
            <a:t>Tô</a:t>
          </a:r>
          <a:r>
            <a:rPr lang="en-US" dirty="0" smtClean="0"/>
            <a:t> Nam,..)</a:t>
          </a:r>
          <a:endParaRPr lang="en-US" dirty="0"/>
        </a:p>
      </dgm:t>
    </dgm:pt>
    <dgm:pt modelId="{D5C74E3E-13DE-45EF-9583-62C748CD4AB3}" type="parTrans" cxnId="{EC2F2027-1BDF-49A3-88CF-B02D85DD8CB3}">
      <dgm:prSet/>
      <dgm:spPr/>
      <dgm:t>
        <a:bodyPr/>
        <a:lstStyle/>
        <a:p>
          <a:endParaRPr lang="en-US"/>
        </a:p>
      </dgm:t>
    </dgm:pt>
    <dgm:pt modelId="{4A354B29-BD38-49BD-8660-9CC90FAE7978}" type="sibTrans" cxnId="{EC2F2027-1BDF-49A3-88CF-B02D85DD8CB3}">
      <dgm:prSet/>
      <dgm:spPr/>
      <dgm:t>
        <a:bodyPr/>
        <a:lstStyle/>
        <a:p>
          <a:endParaRPr lang="en-US"/>
        </a:p>
      </dgm:t>
    </dgm:pt>
    <dgm:pt modelId="{D6975148-E320-42D6-9CBF-DB55D7AB8220}" type="pres">
      <dgm:prSet presAssocID="{F3255828-31C3-4551-8B77-15896598E5AF}" presName="linear" presStyleCnt="0">
        <dgm:presLayoutVars>
          <dgm:animLvl val="lvl"/>
          <dgm:resizeHandles val="exact"/>
        </dgm:presLayoutVars>
      </dgm:prSet>
      <dgm:spPr/>
      <dgm:t>
        <a:bodyPr/>
        <a:lstStyle/>
        <a:p>
          <a:endParaRPr lang="en-US"/>
        </a:p>
      </dgm:t>
    </dgm:pt>
    <dgm:pt modelId="{95AC3D17-BD0F-4521-A173-791D8704E1F7}" type="pres">
      <dgm:prSet presAssocID="{BDBCC049-CD0C-483A-829E-7081E4613700}" presName="parentText" presStyleLbl="node1" presStyleIdx="0" presStyleCnt="1" custLinFactNeighborX="-20548" custLinFactNeighborY="-17006">
        <dgm:presLayoutVars>
          <dgm:chMax val="0"/>
          <dgm:bulletEnabled val="1"/>
        </dgm:presLayoutVars>
      </dgm:prSet>
      <dgm:spPr/>
      <dgm:t>
        <a:bodyPr/>
        <a:lstStyle/>
        <a:p>
          <a:endParaRPr lang="en-US"/>
        </a:p>
      </dgm:t>
    </dgm:pt>
  </dgm:ptLst>
  <dgm:cxnLst>
    <dgm:cxn modelId="{EC2F2027-1BDF-49A3-88CF-B02D85DD8CB3}" srcId="{F3255828-31C3-4551-8B77-15896598E5AF}" destId="{BDBCC049-CD0C-483A-829E-7081E4613700}" srcOrd="0" destOrd="0" parTransId="{D5C74E3E-13DE-45EF-9583-62C748CD4AB3}" sibTransId="{4A354B29-BD38-49BD-8660-9CC90FAE7978}"/>
    <dgm:cxn modelId="{DFAB7A92-AD8B-4820-BE0C-5E5CB68EC306}" type="presOf" srcId="{F3255828-31C3-4551-8B77-15896598E5AF}" destId="{D6975148-E320-42D6-9CBF-DB55D7AB8220}" srcOrd="0" destOrd="0" presId="urn:microsoft.com/office/officeart/2005/8/layout/vList2"/>
    <dgm:cxn modelId="{D3C935E6-702D-4A90-AEBC-F5434EDD9AF8}" type="presOf" srcId="{BDBCC049-CD0C-483A-829E-7081E4613700}" destId="{95AC3D17-BD0F-4521-A173-791D8704E1F7}" srcOrd="0" destOrd="0" presId="urn:microsoft.com/office/officeart/2005/8/layout/vList2"/>
    <dgm:cxn modelId="{3A86F9B5-02ED-40FA-AF3D-82DFB3385C6D}" type="presParOf" srcId="{D6975148-E320-42D6-9CBF-DB55D7AB8220}" destId="{95AC3D17-BD0F-4521-A173-791D8704E1F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949BB-1296-4884-80B6-DEE709C0717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EDCF709-E97B-405B-A6D1-ED3E22528B3D}">
      <dgm:prSet/>
      <dgm:spPr/>
      <dgm:t>
        <a:bodyPr/>
        <a:lstStyle/>
        <a:p>
          <a:pPr rtl="0"/>
          <a:r>
            <a:rPr lang="en-US" dirty="0" smtClean="0"/>
            <a:t>+ </a:t>
          </a:r>
          <a:r>
            <a:rPr lang="en-US" dirty="0" err="1" smtClean="0"/>
            <a:t>Bầu</a:t>
          </a:r>
          <a:r>
            <a:rPr lang="en-US" dirty="0" smtClean="0"/>
            <a:t> </a:t>
          </a:r>
          <a:r>
            <a:rPr lang="en-US" dirty="0" err="1" smtClean="0"/>
            <a:t>trời</a:t>
          </a:r>
          <a:r>
            <a:rPr lang="en-US" dirty="0" smtClean="0"/>
            <a:t>: </a:t>
          </a:r>
          <a:r>
            <a:rPr lang="en-US" dirty="0" err="1" smtClean="0"/>
            <a:t>trong</a:t>
          </a:r>
          <a:r>
            <a:rPr lang="en-US" dirty="0" smtClean="0"/>
            <a:t> </a:t>
          </a:r>
          <a:r>
            <a:rPr lang="en-US" dirty="0" err="1" smtClean="0"/>
            <a:t>sáng</a:t>
          </a:r>
          <a:endParaRPr lang="en-US" dirty="0"/>
        </a:p>
      </dgm:t>
    </dgm:pt>
    <dgm:pt modelId="{67460327-BDE8-4859-9A2E-07313FC290E7}" type="parTrans" cxnId="{FFA721AC-902C-4898-A9F9-6C85AFBE8791}">
      <dgm:prSet/>
      <dgm:spPr/>
      <dgm:t>
        <a:bodyPr/>
        <a:lstStyle/>
        <a:p>
          <a:endParaRPr lang="en-US"/>
        </a:p>
      </dgm:t>
    </dgm:pt>
    <dgm:pt modelId="{F4769FB4-2C39-401A-9978-225A2711E7B6}" type="sibTrans" cxnId="{FFA721AC-902C-4898-A9F9-6C85AFBE8791}">
      <dgm:prSet/>
      <dgm:spPr/>
      <dgm:t>
        <a:bodyPr/>
        <a:lstStyle/>
        <a:p>
          <a:endParaRPr lang="en-US"/>
        </a:p>
      </dgm:t>
    </dgm:pt>
    <dgm:pt modelId="{6B8C5379-A259-4FA9-9C6D-515AFEE0758C}" type="pres">
      <dgm:prSet presAssocID="{E57949BB-1296-4884-80B6-DEE709C0717C}" presName="linear" presStyleCnt="0">
        <dgm:presLayoutVars>
          <dgm:animLvl val="lvl"/>
          <dgm:resizeHandles val="exact"/>
        </dgm:presLayoutVars>
      </dgm:prSet>
      <dgm:spPr/>
      <dgm:t>
        <a:bodyPr/>
        <a:lstStyle/>
        <a:p>
          <a:endParaRPr lang="en-US"/>
        </a:p>
      </dgm:t>
    </dgm:pt>
    <dgm:pt modelId="{5F3218A9-25BB-47E7-8250-0A073988A7DD}" type="pres">
      <dgm:prSet presAssocID="{7EDCF709-E97B-405B-A6D1-ED3E22528B3D}" presName="parentText" presStyleLbl="node1" presStyleIdx="0" presStyleCnt="1">
        <dgm:presLayoutVars>
          <dgm:chMax val="0"/>
          <dgm:bulletEnabled val="1"/>
        </dgm:presLayoutVars>
      </dgm:prSet>
      <dgm:spPr/>
      <dgm:t>
        <a:bodyPr/>
        <a:lstStyle/>
        <a:p>
          <a:endParaRPr lang="en-US"/>
        </a:p>
      </dgm:t>
    </dgm:pt>
  </dgm:ptLst>
  <dgm:cxnLst>
    <dgm:cxn modelId="{411978E9-D778-4C46-B33D-BEE5DF5A7154}" type="presOf" srcId="{7EDCF709-E97B-405B-A6D1-ED3E22528B3D}" destId="{5F3218A9-25BB-47E7-8250-0A073988A7DD}" srcOrd="0" destOrd="0" presId="urn:microsoft.com/office/officeart/2005/8/layout/vList2"/>
    <dgm:cxn modelId="{64DC60FF-F734-40E1-901A-9DEE4F77B851}" type="presOf" srcId="{E57949BB-1296-4884-80B6-DEE709C0717C}" destId="{6B8C5379-A259-4FA9-9C6D-515AFEE0758C}" srcOrd="0" destOrd="0" presId="urn:microsoft.com/office/officeart/2005/8/layout/vList2"/>
    <dgm:cxn modelId="{FFA721AC-902C-4898-A9F9-6C85AFBE8791}" srcId="{E57949BB-1296-4884-80B6-DEE709C0717C}" destId="{7EDCF709-E97B-405B-A6D1-ED3E22528B3D}" srcOrd="0" destOrd="0" parTransId="{67460327-BDE8-4859-9A2E-07313FC290E7}" sibTransId="{F4769FB4-2C39-401A-9978-225A2711E7B6}"/>
    <dgm:cxn modelId="{CB04481D-C6AB-4D22-B452-5AF3EBC97664}" type="presParOf" srcId="{6B8C5379-A259-4FA9-9C6D-515AFEE0758C}" destId="{5F3218A9-25BB-47E7-8250-0A073988A7D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7C5C7E4-6E95-4610-8F96-23D1CEC3C55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6E26C85-28D4-4FEB-93A8-2648B08B18E6}">
      <dgm:prSet/>
      <dgm:spPr/>
      <dgm:t>
        <a:bodyPr/>
        <a:lstStyle/>
        <a:p>
          <a:pPr rtl="0"/>
          <a:r>
            <a:rPr lang="en-US" dirty="0" smtClean="0"/>
            <a:t>+ </a:t>
          </a:r>
          <a:r>
            <a:rPr lang="en-US" dirty="0" err="1" smtClean="0"/>
            <a:t>Cây</a:t>
          </a:r>
          <a:r>
            <a:rPr lang="en-US" dirty="0" smtClean="0"/>
            <a:t> : </a:t>
          </a:r>
          <a:r>
            <a:rPr lang="en-US" dirty="0" err="1" smtClean="0"/>
            <a:t>xanh</a:t>
          </a:r>
          <a:r>
            <a:rPr lang="en-US" dirty="0" smtClean="0"/>
            <a:t> </a:t>
          </a:r>
          <a:r>
            <a:rPr lang="en-US" dirty="0" err="1" smtClean="0"/>
            <a:t>mượt</a:t>
          </a:r>
          <a:endParaRPr lang="en-US" dirty="0"/>
        </a:p>
      </dgm:t>
    </dgm:pt>
    <dgm:pt modelId="{D5C2D64C-71A6-425C-87D7-879C7FCBB9E9}" type="parTrans" cxnId="{70C299C0-900B-49AE-BF96-D88FB8B6137B}">
      <dgm:prSet/>
      <dgm:spPr/>
      <dgm:t>
        <a:bodyPr/>
        <a:lstStyle/>
        <a:p>
          <a:endParaRPr lang="en-US"/>
        </a:p>
      </dgm:t>
    </dgm:pt>
    <dgm:pt modelId="{A7A14915-B802-4B93-BE1F-F44632A2899D}" type="sibTrans" cxnId="{70C299C0-900B-49AE-BF96-D88FB8B6137B}">
      <dgm:prSet/>
      <dgm:spPr/>
      <dgm:t>
        <a:bodyPr/>
        <a:lstStyle/>
        <a:p>
          <a:endParaRPr lang="en-US"/>
        </a:p>
      </dgm:t>
    </dgm:pt>
    <dgm:pt modelId="{30EB1DC8-CE77-4D68-B319-8DBC0A3CC348}" type="pres">
      <dgm:prSet presAssocID="{57C5C7E4-6E95-4610-8F96-23D1CEC3C554}" presName="linear" presStyleCnt="0">
        <dgm:presLayoutVars>
          <dgm:animLvl val="lvl"/>
          <dgm:resizeHandles val="exact"/>
        </dgm:presLayoutVars>
      </dgm:prSet>
      <dgm:spPr/>
      <dgm:t>
        <a:bodyPr/>
        <a:lstStyle/>
        <a:p>
          <a:endParaRPr lang="en-US"/>
        </a:p>
      </dgm:t>
    </dgm:pt>
    <dgm:pt modelId="{347398D4-48A5-4C53-91AF-B70DCB43A593}" type="pres">
      <dgm:prSet presAssocID="{C6E26C85-28D4-4FEB-93A8-2648B08B18E6}" presName="parentText" presStyleLbl="node1" presStyleIdx="0" presStyleCnt="1">
        <dgm:presLayoutVars>
          <dgm:chMax val="0"/>
          <dgm:bulletEnabled val="1"/>
        </dgm:presLayoutVars>
      </dgm:prSet>
      <dgm:spPr/>
      <dgm:t>
        <a:bodyPr/>
        <a:lstStyle/>
        <a:p>
          <a:endParaRPr lang="en-US"/>
        </a:p>
      </dgm:t>
    </dgm:pt>
  </dgm:ptLst>
  <dgm:cxnLst>
    <dgm:cxn modelId="{4D585033-6ECF-4959-AFB8-80B4834C00B8}" type="presOf" srcId="{C6E26C85-28D4-4FEB-93A8-2648B08B18E6}" destId="{347398D4-48A5-4C53-91AF-B70DCB43A593}" srcOrd="0" destOrd="0" presId="urn:microsoft.com/office/officeart/2005/8/layout/vList2"/>
    <dgm:cxn modelId="{70C299C0-900B-49AE-BF96-D88FB8B6137B}" srcId="{57C5C7E4-6E95-4610-8F96-23D1CEC3C554}" destId="{C6E26C85-28D4-4FEB-93A8-2648B08B18E6}" srcOrd="0" destOrd="0" parTransId="{D5C2D64C-71A6-425C-87D7-879C7FCBB9E9}" sibTransId="{A7A14915-B802-4B93-BE1F-F44632A2899D}"/>
    <dgm:cxn modelId="{193C0066-4903-4745-A1AB-644992489D07}" type="presOf" srcId="{57C5C7E4-6E95-4610-8F96-23D1CEC3C554}" destId="{30EB1DC8-CE77-4D68-B319-8DBC0A3CC348}" srcOrd="0" destOrd="0" presId="urn:microsoft.com/office/officeart/2005/8/layout/vList2"/>
    <dgm:cxn modelId="{20D857F9-FCE3-4587-BF13-583607310EA5}" type="presParOf" srcId="{30EB1DC8-CE77-4D68-B319-8DBC0A3CC348}" destId="{347398D4-48A5-4C53-91AF-B70DCB43A593}"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717DA2-9692-46D4-950D-CFB37969CCB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2BFEC09-3262-4EE7-9A22-117CC49B3DAA}">
      <dgm:prSet/>
      <dgm:spPr/>
      <dgm:t>
        <a:bodyPr/>
        <a:lstStyle/>
        <a:p>
          <a:pPr rtl="0"/>
          <a:r>
            <a:rPr lang="en-US" dirty="0" smtClean="0"/>
            <a:t>+ </a:t>
          </a:r>
          <a:r>
            <a:rPr lang="en-US" dirty="0" err="1" smtClean="0"/>
            <a:t>Nước</a:t>
          </a:r>
          <a:r>
            <a:rPr lang="en-US" dirty="0" smtClean="0"/>
            <a:t> </a:t>
          </a:r>
          <a:r>
            <a:rPr lang="en-US" dirty="0" err="1" smtClean="0"/>
            <a:t>biển</a:t>
          </a:r>
          <a:r>
            <a:rPr lang="en-US" dirty="0" smtClean="0"/>
            <a:t>: lam </a:t>
          </a:r>
          <a:r>
            <a:rPr lang="en-US" dirty="0" err="1" smtClean="0"/>
            <a:t>biếc</a:t>
          </a:r>
          <a:r>
            <a:rPr lang="en-US" dirty="0" smtClean="0"/>
            <a:t>, </a:t>
          </a:r>
          <a:r>
            <a:rPr lang="en-US" dirty="0" err="1" smtClean="0"/>
            <a:t>đặm</a:t>
          </a:r>
          <a:r>
            <a:rPr lang="en-US" dirty="0" smtClean="0"/>
            <a:t> </a:t>
          </a:r>
          <a:r>
            <a:rPr lang="en-US" dirty="0" err="1" smtClean="0"/>
            <a:t>đà</a:t>
          </a:r>
          <a:endParaRPr lang="en-US" dirty="0"/>
        </a:p>
      </dgm:t>
    </dgm:pt>
    <dgm:pt modelId="{F220872F-5166-4FE6-8FA5-9E5C5B34E4B5}" type="parTrans" cxnId="{5136EE30-3EE4-4408-91E1-658173E9A4C9}">
      <dgm:prSet/>
      <dgm:spPr/>
      <dgm:t>
        <a:bodyPr/>
        <a:lstStyle/>
        <a:p>
          <a:endParaRPr lang="en-US"/>
        </a:p>
      </dgm:t>
    </dgm:pt>
    <dgm:pt modelId="{E82E0828-8892-457B-B2A6-FC12C77E23B9}" type="sibTrans" cxnId="{5136EE30-3EE4-4408-91E1-658173E9A4C9}">
      <dgm:prSet/>
      <dgm:spPr/>
      <dgm:t>
        <a:bodyPr/>
        <a:lstStyle/>
        <a:p>
          <a:endParaRPr lang="en-US"/>
        </a:p>
      </dgm:t>
    </dgm:pt>
    <dgm:pt modelId="{ED7BAC12-8A9C-4197-81E1-55CE2BA71B18}" type="pres">
      <dgm:prSet presAssocID="{5C717DA2-9692-46D4-950D-CFB37969CCB1}" presName="linear" presStyleCnt="0">
        <dgm:presLayoutVars>
          <dgm:animLvl val="lvl"/>
          <dgm:resizeHandles val="exact"/>
        </dgm:presLayoutVars>
      </dgm:prSet>
      <dgm:spPr/>
      <dgm:t>
        <a:bodyPr/>
        <a:lstStyle/>
        <a:p>
          <a:endParaRPr lang="en-US"/>
        </a:p>
      </dgm:t>
    </dgm:pt>
    <dgm:pt modelId="{AEEF1415-CDEC-47F1-8A2A-158A64126522}" type="pres">
      <dgm:prSet presAssocID="{D2BFEC09-3262-4EE7-9A22-117CC49B3DAA}" presName="parentText" presStyleLbl="node1" presStyleIdx="0" presStyleCnt="1">
        <dgm:presLayoutVars>
          <dgm:chMax val="0"/>
          <dgm:bulletEnabled val="1"/>
        </dgm:presLayoutVars>
      </dgm:prSet>
      <dgm:spPr/>
      <dgm:t>
        <a:bodyPr/>
        <a:lstStyle/>
        <a:p>
          <a:endParaRPr lang="en-US"/>
        </a:p>
      </dgm:t>
    </dgm:pt>
  </dgm:ptLst>
  <dgm:cxnLst>
    <dgm:cxn modelId="{1E9F7F7D-CCE8-478F-ACF6-A3B39FB4DA85}" type="presOf" srcId="{5C717DA2-9692-46D4-950D-CFB37969CCB1}" destId="{ED7BAC12-8A9C-4197-81E1-55CE2BA71B18}" srcOrd="0" destOrd="0" presId="urn:microsoft.com/office/officeart/2005/8/layout/vList2"/>
    <dgm:cxn modelId="{5136EE30-3EE4-4408-91E1-658173E9A4C9}" srcId="{5C717DA2-9692-46D4-950D-CFB37969CCB1}" destId="{D2BFEC09-3262-4EE7-9A22-117CC49B3DAA}" srcOrd="0" destOrd="0" parTransId="{F220872F-5166-4FE6-8FA5-9E5C5B34E4B5}" sibTransId="{E82E0828-8892-457B-B2A6-FC12C77E23B9}"/>
    <dgm:cxn modelId="{B92D46AC-D4FC-4B2C-A8F4-2E68FA9BB69E}" type="presOf" srcId="{D2BFEC09-3262-4EE7-9A22-117CC49B3DAA}" destId="{AEEF1415-CDEC-47F1-8A2A-158A64126522}" srcOrd="0" destOrd="0" presId="urn:microsoft.com/office/officeart/2005/8/layout/vList2"/>
    <dgm:cxn modelId="{986C394B-51AF-4CA4-8502-294B4818549A}" type="presParOf" srcId="{ED7BAC12-8A9C-4197-81E1-55CE2BA71B18}" destId="{AEEF1415-CDEC-47F1-8A2A-158A64126522}"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2565D1-5E28-4942-A558-A343B899007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687E0319-945F-4F4F-934F-1D86E1F8A506}">
      <dgm:prSet/>
      <dgm:spPr/>
      <dgm:t>
        <a:bodyPr/>
        <a:lstStyle/>
        <a:p>
          <a:pPr rtl="0"/>
          <a:r>
            <a:rPr lang="en-US" dirty="0" smtClean="0"/>
            <a:t>+ </a:t>
          </a:r>
          <a:r>
            <a:rPr lang="en-US" dirty="0" err="1" smtClean="0"/>
            <a:t>Cát</a:t>
          </a:r>
          <a:r>
            <a:rPr lang="en-US" dirty="0" smtClean="0"/>
            <a:t> : </a:t>
          </a:r>
          <a:r>
            <a:rPr lang="en-US" dirty="0" err="1" smtClean="0"/>
            <a:t>vàng</a:t>
          </a:r>
          <a:r>
            <a:rPr lang="en-US" dirty="0" smtClean="0"/>
            <a:t> </a:t>
          </a:r>
          <a:r>
            <a:rPr lang="en-US" dirty="0" err="1" smtClean="0"/>
            <a:t>giòn</a:t>
          </a:r>
          <a:r>
            <a:rPr lang="en-US" dirty="0" smtClean="0"/>
            <a:t> </a:t>
          </a:r>
          <a:endParaRPr lang="en-US" dirty="0"/>
        </a:p>
      </dgm:t>
    </dgm:pt>
    <dgm:pt modelId="{55130900-9288-4924-924E-A19340D0679C}" type="parTrans" cxnId="{EF98214D-0118-4AAF-B401-8B99AEBC0598}">
      <dgm:prSet/>
      <dgm:spPr/>
      <dgm:t>
        <a:bodyPr/>
        <a:lstStyle/>
        <a:p>
          <a:endParaRPr lang="en-US"/>
        </a:p>
      </dgm:t>
    </dgm:pt>
    <dgm:pt modelId="{2A273E5B-6F38-436F-925F-1B8491DF9A11}" type="sibTrans" cxnId="{EF98214D-0118-4AAF-B401-8B99AEBC0598}">
      <dgm:prSet/>
      <dgm:spPr/>
      <dgm:t>
        <a:bodyPr/>
        <a:lstStyle/>
        <a:p>
          <a:endParaRPr lang="en-US"/>
        </a:p>
      </dgm:t>
    </dgm:pt>
    <dgm:pt modelId="{C83AA00B-38C6-4034-B1BE-0FA01195EF3F}" type="pres">
      <dgm:prSet presAssocID="{EF2565D1-5E28-4942-A558-A343B8990077}" presName="linear" presStyleCnt="0">
        <dgm:presLayoutVars>
          <dgm:animLvl val="lvl"/>
          <dgm:resizeHandles val="exact"/>
        </dgm:presLayoutVars>
      </dgm:prSet>
      <dgm:spPr/>
      <dgm:t>
        <a:bodyPr/>
        <a:lstStyle/>
        <a:p>
          <a:endParaRPr lang="en-US"/>
        </a:p>
      </dgm:t>
    </dgm:pt>
    <dgm:pt modelId="{02708B28-84B3-4ABA-95F7-5BFB3BF589BC}" type="pres">
      <dgm:prSet presAssocID="{687E0319-945F-4F4F-934F-1D86E1F8A506}" presName="parentText" presStyleLbl="node1" presStyleIdx="0" presStyleCnt="1">
        <dgm:presLayoutVars>
          <dgm:chMax val="0"/>
          <dgm:bulletEnabled val="1"/>
        </dgm:presLayoutVars>
      </dgm:prSet>
      <dgm:spPr/>
      <dgm:t>
        <a:bodyPr/>
        <a:lstStyle/>
        <a:p>
          <a:endParaRPr lang="en-US"/>
        </a:p>
      </dgm:t>
    </dgm:pt>
  </dgm:ptLst>
  <dgm:cxnLst>
    <dgm:cxn modelId="{A30C9429-9A71-4DD8-9699-F9FA03E21F9C}" type="presOf" srcId="{687E0319-945F-4F4F-934F-1D86E1F8A506}" destId="{02708B28-84B3-4ABA-95F7-5BFB3BF589BC}" srcOrd="0" destOrd="0" presId="urn:microsoft.com/office/officeart/2005/8/layout/vList2"/>
    <dgm:cxn modelId="{EF98214D-0118-4AAF-B401-8B99AEBC0598}" srcId="{EF2565D1-5E28-4942-A558-A343B8990077}" destId="{687E0319-945F-4F4F-934F-1D86E1F8A506}" srcOrd="0" destOrd="0" parTransId="{55130900-9288-4924-924E-A19340D0679C}" sibTransId="{2A273E5B-6F38-436F-925F-1B8491DF9A11}"/>
    <dgm:cxn modelId="{EC9871E0-E8BC-4857-84F2-4E1273BD3ACC}" type="presOf" srcId="{EF2565D1-5E28-4942-A558-A343B8990077}" destId="{C83AA00B-38C6-4034-B1BE-0FA01195EF3F}" srcOrd="0" destOrd="0" presId="urn:microsoft.com/office/officeart/2005/8/layout/vList2"/>
    <dgm:cxn modelId="{BA34E8B4-26EF-4FAA-9D14-45C1DDE0B323}" type="presParOf" srcId="{C83AA00B-38C6-4034-B1BE-0FA01195EF3F}" destId="{02708B28-84B3-4ABA-95F7-5BFB3BF589BC}"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29E35C2-C80E-4AFD-94ED-9E22C756018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E2950214-FA8B-4567-A5C1-196B9F66370A}">
      <dgm:prSet/>
      <dgm:spPr/>
      <dgm:t>
        <a:bodyPr/>
        <a:lstStyle/>
        <a:p>
          <a:pPr rtl="0"/>
          <a:r>
            <a:rPr lang="en-US" dirty="0" smtClean="0"/>
            <a:t>+ </a:t>
          </a:r>
          <a:r>
            <a:rPr lang="en-US" dirty="0" err="1" smtClean="0"/>
            <a:t>Lưới</a:t>
          </a:r>
          <a:r>
            <a:rPr lang="en-US" dirty="0" smtClean="0"/>
            <a:t> : </a:t>
          </a:r>
          <a:r>
            <a:rPr lang="en-US" dirty="0" err="1" smtClean="0"/>
            <a:t>càng</a:t>
          </a:r>
          <a:r>
            <a:rPr lang="en-US" dirty="0" smtClean="0"/>
            <a:t> </a:t>
          </a:r>
          <a:r>
            <a:rPr lang="en-US" dirty="0" err="1" smtClean="0"/>
            <a:t>thêm</a:t>
          </a:r>
          <a:r>
            <a:rPr lang="en-US" dirty="0" smtClean="0"/>
            <a:t> </a:t>
          </a:r>
          <a:r>
            <a:rPr lang="en-US" dirty="0" err="1" smtClean="0"/>
            <a:t>nặng</a:t>
          </a:r>
          <a:r>
            <a:rPr lang="en-US" dirty="0" smtClean="0"/>
            <a:t> </a:t>
          </a:r>
          <a:r>
            <a:rPr lang="en-US" dirty="0" err="1" smtClean="0"/>
            <a:t>mẻ</a:t>
          </a:r>
          <a:r>
            <a:rPr lang="en-US" dirty="0" smtClean="0"/>
            <a:t> </a:t>
          </a:r>
          <a:r>
            <a:rPr lang="en-US" dirty="0" err="1" smtClean="0"/>
            <a:t>cá</a:t>
          </a:r>
          <a:r>
            <a:rPr lang="en-US" dirty="0" smtClean="0"/>
            <a:t> </a:t>
          </a:r>
          <a:r>
            <a:rPr lang="en-US" dirty="0" err="1" smtClean="0"/>
            <a:t>giã</a:t>
          </a:r>
          <a:r>
            <a:rPr lang="en-US" dirty="0" smtClean="0"/>
            <a:t> </a:t>
          </a:r>
          <a:r>
            <a:rPr lang="en-US" dirty="0" err="1" smtClean="0"/>
            <a:t>đôi</a:t>
          </a:r>
          <a:endParaRPr lang="en-US" dirty="0"/>
        </a:p>
      </dgm:t>
    </dgm:pt>
    <dgm:pt modelId="{65B86C2B-148A-47BA-B473-85567F512CD7}" type="parTrans" cxnId="{ADDB69C9-9D7D-41BE-8B91-672537E969F8}">
      <dgm:prSet/>
      <dgm:spPr/>
      <dgm:t>
        <a:bodyPr/>
        <a:lstStyle/>
        <a:p>
          <a:endParaRPr lang="en-US"/>
        </a:p>
      </dgm:t>
    </dgm:pt>
    <dgm:pt modelId="{6C7388F3-F404-4395-83A8-35BC4CE480DC}" type="sibTrans" cxnId="{ADDB69C9-9D7D-41BE-8B91-672537E969F8}">
      <dgm:prSet/>
      <dgm:spPr/>
      <dgm:t>
        <a:bodyPr/>
        <a:lstStyle/>
        <a:p>
          <a:endParaRPr lang="en-US"/>
        </a:p>
      </dgm:t>
    </dgm:pt>
    <dgm:pt modelId="{F8F8A191-1405-4000-9DF7-D262DF40AE21}" type="pres">
      <dgm:prSet presAssocID="{629E35C2-C80E-4AFD-94ED-9E22C7560185}" presName="linear" presStyleCnt="0">
        <dgm:presLayoutVars>
          <dgm:animLvl val="lvl"/>
          <dgm:resizeHandles val="exact"/>
        </dgm:presLayoutVars>
      </dgm:prSet>
      <dgm:spPr/>
      <dgm:t>
        <a:bodyPr/>
        <a:lstStyle/>
        <a:p>
          <a:endParaRPr lang="en-US"/>
        </a:p>
      </dgm:t>
    </dgm:pt>
    <dgm:pt modelId="{40550E14-EC87-479D-A0C5-8B4B3DF55809}" type="pres">
      <dgm:prSet presAssocID="{E2950214-FA8B-4567-A5C1-196B9F66370A}" presName="parentText" presStyleLbl="node1" presStyleIdx="0" presStyleCnt="1">
        <dgm:presLayoutVars>
          <dgm:chMax val="0"/>
          <dgm:bulletEnabled val="1"/>
        </dgm:presLayoutVars>
      </dgm:prSet>
      <dgm:spPr/>
      <dgm:t>
        <a:bodyPr/>
        <a:lstStyle/>
        <a:p>
          <a:endParaRPr lang="en-US"/>
        </a:p>
      </dgm:t>
    </dgm:pt>
  </dgm:ptLst>
  <dgm:cxnLst>
    <dgm:cxn modelId="{ADDB69C9-9D7D-41BE-8B91-672537E969F8}" srcId="{629E35C2-C80E-4AFD-94ED-9E22C7560185}" destId="{E2950214-FA8B-4567-A5C1-196B9F66370A}" srcOrd="0" destOrd="0" parTransId="{65B86C2B-148A-47BA-B473-85567F512CD7}" sibTransId="{6C7388F3-F404-4395-83A8-35BC4CE480DC}"/>
    <dgm:cxn modelId="{827FBFDD-5569-44E4-8FDF-7995A2E33E89}" type="presOf" srcId="{E2950214-FA8B-4567-A5C1-196B9F66370A}" destId="{40550E14-EC87-479D-A0C5-8B4B3DF55809}" srcOrd="0" destOrd="0" presId="urn:microsoft.com/office/officeart/2005/8/layout/vList2"/>
    <dgm:cxn modelId="{4F5506B5-8568-4115-A635-3E138E5A3F56}" type="presOf" srcId="{629E35C2-C80E-4AFD-94ED-9E22C7560185}" destId="{F8F8A191-1405-4000-9DF7-D262DF40AE21}" srcOrd="0" destOrd="0" presId="urn:microsoft.com/office/officeart/2005/8/layout/vList2"/>
    <dgm:cxn modelId="{4903CE7B-4BAB-4ECA-8782-8AA2F5A9BD2E}" type="presParOf" srcId="{F8F8A191-1405-4000-9DF7-D262DF40AE21}" destId="{40550E14-EC87-479D-A0C5-8B4B3DF55809}"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D56F34A-E63A-48E4-857F-884642A3A8B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62B1884-43E0-4C5E-ACBE-282FB0FEB081}">
      <dgm:prSet/>
      <dgm:spPr/>
      <dgm:t>
        <a:bodyPr/>
        <a:lstStyle/>
        <a:p>
          <a:pPr rtl="0"/>
          <a:r>
            <a:rPr lang="en-US" smtClean="0"/>
            <a:t>-Thời gian:</a:t>
          </a:r>
          <a:endParaRPr lang="en-US"/>
        </a:p>
      </dgm:t>
    </dgm:pt>
    <dgm:pt modelId="{1C3BEFC1-A830-4B95-8B49-DF159534862A}" type="parTrans" cxnId="{C88534CB-35C2-449D-AB64-7CDB17BF4F93}">
      <dgm:prSet/>
      <dgm:spPr/>
      <dgm:t>
        <a:bodyPr/>
        <a:lstStyle/>
        <a:p>
          <a:endParaRPr lang="en-US"/>
        </a:p>
      </dgm:t>
    </dgm:pt>
    <dgm:pt modelId="{8167B847-5FDC-47B7-B0DE-B5175E4F1E6B}" type="sibTrans" cxnId="{C88534CB-35C2-449D-AB64-7CDB17BF4F93}">
      <dgm:prSet/>
      <dgm:spPr/>
      <dgm:t>
        <a:bodyPr/>
        <a:lstStyle/>
        <a:p>
          <a:endParaRPr lang="en-US"/>
        </a:p>
      </dgm:t>
    </dgm:pt>
    <dgm:pt modelId="{0A342D25-ED18-4AE1-AE74-6B30AB30CDC5}">
      <dgm:prSet/>
      <dgm:spPr/>
      <dgm:t>
        <a:bodyPr/>
        <a:lstStyle/>
        <a:p>
          <a:pPr rtl="0"/>
          <a:r>
            <a:rPr lang="en-US" smtClean="0"/>
            <a:t>-Điểm nhìn:</a:t>
          </a:r>
          <a:endParaRPr lang="en-US"/>
        </a:p>
      </dgm:t>
    </dgm:pt>
    <dgm:pt modelId="{56521BDF-F4D0-4766-986D-3816968DEC97}" type="parTrans" cxnId="{5B7CB589-F8D9-43FF-8B6A-4931D98B99A9}">
      <dgm:prSet/>
      <dgm:spPr/>
      <dgm:t>
        <a:bodyPr/>
        <a:lstStyle/>
        <a:p>
          <a:endParaRPr lang="en-US"/>
        </a:p>
      </dgm:t>
    </dgm:pt>
    <dgm:pt modelId="{C8F9A441-58C9-4ABB-9FD5-E86974658855}" type="sibTrans" cxnId="{5B7CB589-F8D9-43FF-8B6A-4931D98B99A9}">
      <dgm:prSet/>
      <dgm:spPr/>
      <dgm:t>
        <a:bodyPr/>
        <a:lstStyle/>
        <a:p>
          <a:endParaRPr lang="en-US"/>
        </a:p>
      </dgm:t>
    </dgm:pt>
    <dgm:pt modelId="{A92BC0EE-CA07-40C4-B543-A5225AE92A02}">
      <dgm:prSet/>
      <dgm:spPr/>
      <dgm:t>
        <a:bodyPr/>
        <a:lstStyle/>
        <a:p>
          <a:pPr rtl="0"/>
          <a:r>
            <a:rPr lang="en-US" smtClean="0"/>
            <a:t>-Trình tự miêu tả:</a:t>
          </a:r>
          <a:endParaRPr lang="en-US"/>
        </a:p>
      </dgm:t>
    </dgm:pt>
    <dgm:pt modelId="{CB1D40C4-35CF-4630-B58E-4EDA4C629DF1}" type="parTrans" cxnId="{ED8100EC-F124-4B15-ADCF-ED0738E219D4}">
      <dgm:prSet/>
      <dgm:spPr/>
      <dgm:t>
        <a:bodyPr/>
        <a:lstStyle/>
        <a:p>
          <a:endParaRPr lang="en-US"/>
        </a:p>
      </dgm:t>
    </dgm:pt>
    <dgm:pt modelId="{3F0DD6F8-0F72-4BE9-89E2-7F9261670B52}" type="sibTrans" cxnId="{ED8100EC-F124-4B15-ADCF-ED0738E219D4}">
      <dgm:prSet/>
      <dgm:spPr/>
      <dgm:t>
        <a:bodyPr/>
        <a:lstStyle/>
        <a:p>
          <a:endParaRPr lang="en-US"/>
        </a:p>
      </dgm:t>
    </dgm:pt>
    <dgm:pt modelId="{D3D92D4F-3A2E-455F-8955-81DD3BE7F5EE}">
      <dgm:prSet/>
      <dgm:spPr/>
      <dgm:t>
        <a:bodyPr/>
        <a:lstStyle/>
        <a:p>
          <a:pPr rtl="0"/>
          <a:r>
            <a:rPr lang="en-US" smtClean="0"/>
            <a:t>-Hình ảnh, cảnh vật:</a:t>
          </a:r>
          <a:endParaRPr lang="en-US"/>
        </a:p>
      </dgm:t>
    </dgm:pt>
    <dgm:pt modelId="{400FC8AA-453C-4862-A060-6FCC1DECCFAF}" type="parTrans" cxnId="{C096F0F7-B231-4974-B393-2AF05E0032AA}">
      <dgm:prSet/>
      <dgm:spPr/>
      <dgm:t>
        <a:bodyPr/>
        <a:lstStyle/>
        <a:p>
          <a:endParaRPr lang="en-US"/>
        </a:p>
      </dgm:t>
    </dgm:pt>
    <dgm:pt modelId="{7D98626C-C9F5-47FE-B36F-7A4E31FB3793}" type="sibTrans" cxnId="{C096F0F7-B231-4974-B393-2AF05E0032AA}">
      <dgm:prSet/>
      <dgm:spPr/>
      <dgm:t>
        <a:bodyPr/>
        <a:lstStyle/>
        <a:p>
          <a:endParaRPr lang="en-US"/>
        </a:p>
      </dgm:t>
    </dgm:pt>
    <dgm:pt modelId="{FF5B1780-879C-470C-B0F5-1DC66B5914D7}" type="pres">
      <dgm:prSet presAssocID="{AD56F34A-E63A-48E4-857F-884642A3A8B8}" presName="linear" presStyleCnt="0">
        <dgm:presLayoutVars>
          <dgm:animLvl val="lvl"/>
          <dgm:resizeHandles val="exact"/>
        </dgm:presLayoutVars>
      </dgm:prSet>
      <dgm:spPr/>
      <dgm:t>
        <a:bodyPr/>
        <a:lstStyle/>
        <a:p>
          <a:endParaRPr lang="en-US"/>
        </a:p>
      </dgm:t>
    </dgm:pt>
    <dgm:pt modelId="{012A05B1-F1E0-400B-B916-4DDBB77372DA}" type="pres">
      <dgm:prSet presAssocID="{862B1884-43E0-4C5E-ACBE-282FB0FEB081}" presName="parentText" presStyleLbl="node1" presStyleIdx="0" presStyleCnt="4">
        <dgm:presLayoutVars>
          <dgm:chMax val="0"/>
          <dgm:bulletEnabled val="1"/>
        </dgm:presLayoutVars>
      </dgm:prSet>
      <dgm:spPr/>
      <dgm:t>
        <a:bodyPr/>
        <a:lstStyle/>
        <a:p>
          <a:endParaRPr lang="en-US"/>
        </a:p>
      </dgm:t>
    </dgm:pt>
    <dgm:pt modelId="{04FEADFF-A9AA-4D69-9E90-24C0F7DB8D6A}" type="pres">
      <dgm:prSet presAssocID="{8167B847-5FDC-47B7-B0DE-B5175E4F1E6B}" presName="spacer" presStyleCnt="0"/>
      <dgm:spPr/>
    </dgm:pt>
    <dgm:pt modelId="{ED19EF74-13DC-4D49-BD53-AEF295FD55F0}" type="pres">
      <dgm:prSet presAssocID="{0A342D25-ED18-4AE1-AE74-6B30AB30CDC5}" presName="parentText" presStyleLbl="node1" presStyleIdx="1" presStyleCnt="4">
        <dgm:presLayoutVars>
          <dgm:chMax val="0"/>
          <dgm:bulletEnabled val="1"/>
        </dgm:presLayoutVars>
      </dgm:prSet>
      <dgm:spPr/>
      <dgm:t>
        <a:bodyPr/>
        <a:lstStyle/>
        <a:p>
          <a:endParaRPr lang="en-US"/>
        </a:p>
      </dgm:t>
    </dgm:pt>
    <dgm:pt modelId="{B0994AAF-93F5-479D-953C-05B2942411CA}" type="pres">
      <dgm:prSet presAssocID="{C8F9A441-58C9-4ABB-9FD5-E86974658855}" presName="spacer" presStyleCnt="0"/>
      <dgm:spPr/>
    </dgm:pt>
    <dgm:pt modelId="{23C37AC2-9FD3-46F0-A362-0E005A7A9984}" type="pres">
      <dgm:prSet presAssocID="{A92BC0EE-CA07-40C4-B543-A5225AE92A02}" presName="parentText" presStyleLbl="node1" presStyleIdx="2" presStyleCnt="4">
        <dgm:presLayoutVars>
          <dgm:chMax val="0"/>
          <dgm:bulletEnabled val="1"/>
        </dgm:presLayoutVars>
      </dgm:prSet>
      <dgm:spPr/>
      <dgm:t>
        <a:bodyPr/>
        <a:lstStyle/>
        <a:p>
          <a:endParaRPr lang="en-US"/>
        </a:p>
      </dgm:t>
    </dgm:pt>
    <dgm:pt modelId="{A0488DD2-CE1D-4123-909F-6DA21B71FDA4}" type="pres">
      <dgm:prSet presAssocID="{3F0DD6F8-0F72-4BE9-89E2-7F9261670B52}" presName="spacer" presStyleCnt="0"/>
      <dgm:spPr/>
    </dgm:pt>
    <dgm:pt modelId="{2832E868-64AA-4CC7-BF1E-3F50A6D1E647}" type="pres">
      <dgm:prSet presAssocID="{D3D92D4F-3A2E-455F-8955-81DD3BE7F5EE}" presName="parentText" presStyleLbl="node1" presStyleIdx="3" presStyleCnt="4">
        <dgm:presLayoutVars>
          <dgm:chMax val="0"/>
          <dgm:bulletEnabled val="1"/>
        </dgm:presLayoutVars>
      </dgm:prSet>
      <dgm:spPr/>
      <dgm:t>
        <a:bodyPr/>
        <a:lstStyle/>
        <a:p>
          <a:endParaRPr lang="en-US"/>
        </a:p>
      </dgm:t>
    </dgm:pt>
  </dgm:ptLst>
  <dgm:cxnLst>
    <dgm:cxn modelId="{D9289999-E911-467C-AFA0-30D1BCD17FC5}" type="presOf" srcId="{0A342D25-ED18-4AE1-AE74-6B30AB30CDC5}" destId="{ED19EF74-13DC-4D49-BD53-AEF295FD55F0}" srcOrd="0" destOrd="0" presId="urn:microsoft.com/office/officeart/2005/8/layout/vList2"/>
    <dgm:cxn modelId="{ED7F0D9E-C438-453F-A2CB-09D53FFC3A62}" type="presOf" srcId="{AD56F34A-E63A-48E4-857F-884642A3A8B8}" destId="{FF5B1780-879C-470C-B0F5-1DC66B5914D7}" srcOrd="0" destOrd="0" presId="urn:microsoft.com/office/officeart/2005/8/layout/vList2"/>
    <dgm:cxn modelId="{31A5CE69-DBD9-4A2B-AE8C-4E6691D64E2C}" type="presOf" srcId="{A92BC0EE-CA07-40C4-B543-A5225AE92A02}" destId="{23C37AC2-9FD3-46F0-A362-0E005A7A9984}" srcOrd="0" destOrd="0" presId="urn:microsoft.com/office/officeart/2005/8/layout/vList2"/>
    <dgm:cxn modelId="{5B7CB589-F8D9-43FF-8B6A-4931D98B99A9}" srcId="{AD56F34A-E63A-48E4-857F-884642A3A8B8}" destId="{0A342D25-ED18-4AE1-AE74-6B30AB30CDC5}" srcOrd="1" destOrd="0" parTransId="{56521BDF-F4D0-4766-986D-3816968DEC97}" sibTransId="{C8F9A441-58C9-4ABB-9FD5-E86974658855}"/>
    <dgm:cxn modelId="{8AE7EE37-2686-46D2-B7A1-4B45C663028E}" type="presOf" srcId="{D3D92D4F-3A2E-455F-8955-81DD3BE7F5EE}" destId="{2832E868-64AA-4CC7-BF1E-3F50A6D1E647}" srcOrd="0" destOrd="0" presId="urn:microsoft.com/office/officeart/2005/8/layout/vList2"/>
    <dgm:cxn modelId="{45956771-9586-4EF7-99CE-7692C29671F2}" type="presOf" srcId="{862B1884-43E0-4C5E-ACBE-282FB0FEB081}" destId="{012A05B1-F1E0-400B-B916-4DDBB77372DA}" srcOrd="0" destOrd="0" presId="urn:microsoft.com/office/officeart/2005/8/layout/vList2"/>
    <dgm:cxn modelId="{C88534CB-35C2-449D-AB64-7CDB17BF4F93}" srcId="{AD56F34A-E63A-48E4-857F-884642A3A8B8}" destId="{862B1884-43E0-4C5E-ACBE-282FB0FEB081}" srcOrd="0" destOrd="0" parTransId="{1C3BEFC1-A830-4B95-8B49-DF159534862A}" sibTransId="{8167B847-5FDC-47B7-B0DE-B5175E4F1E6B}"/>
    <dgm:cxn modelId="{ED8100EC-F124-4B15-ADCF-ED0738E219D4}" srcId="{AD56F34A-E63A-48E4-857F-884642A3A8B8}" destId="{A92BC0EE-CA07-40C4-B543-A5225AE92A02}" srcOrd="2" destOrd="0" parTransId="{CB1D40C4-35CF-4630-B58E-4EDA4C629DF1}" sibTransId="{3F0DD6F8-0F72-4BE9-89E2-7F9261670B52}"/>
    <dgm:cxn modelId="{C096F0F7-B231-4974-B393-2AF05E0032AA}" srcId="{AD56F34A-E63A-48E4-857F-884642A3A8B8}" destId="{D3D92D4F-3A2E-455F-8955-81DD3BE7F5EE}" srcOrd="3" destOrd="0" parTransId="{400FC8AA-453C-4862-A060-6FCC1DECCFAF}" sibTransId="{7D98626C-C9F5-47FE-B36F-7A4E31FB3793}"/>
    <dgm:cxn modelId="{C6948A81-7E4F-4BFE-A284-C9C8F238C48E}" type="presParOf" srcId="{FF5B1780-879C-470C-B0F5-1DC66B5914D7}" destId="{012A05B1-F1E0-400B-B916-4DDBB77372DA}" srcOrd="0" destOrd="0" presId="urn:microsoft.com/office/officeart/2005/8/layout/vList2"/>
    <dgm:cxn modelId="{69AFFB95-A09E-4DBD-9897-3C0BB90AE6BE}" type="presParOf" srcId="{FF5B1780-879C-470C-B0F5-1DC66B5914D7}" destId="{04FEADFF-A9AA-4D69-9E90-24C0F7DB8D6A}" srcOrd="1" destOrd="0" presId="urn:microsoft.com/office/officeart/2005/8/layout/vList2"/>
    <dgm:cxn modelId="{BF97B63C-04A3-41F1-A6C7-347C3A55201B}" type="presParOf" srcId="{FF5B1780-879C-470C-B0F5-1DC66B5914D7}" destId="{ED19EF74-13DC-4D49-BD53-AEF295FD55F0}" srcOrd="2" destOrd="0" presId="urn:microsoft.com/office/officeart/2005/8/layout/vList2"/>
    <dgm:cxn modelId="{EB7B2F69-0035-4999-974A-2B6A98AC5C08}" type="presParOf" srcId="{FF5B1780-879C-470C-B0F5-1DC66B5914D7}" destId="{B0994AAF-93F5-479D-953C-05B2942411CA}" srcOrd="3" destOrd="0" presId="urn:microsoft.com/office/officeart/2005/8/layout/vList2"/>
    <dgm:cxn modelId="{F5CD30A8-60B5-4C04-AB25-6120A901F905}" type="presParOf" srcId="{FF5B1780-879C-470C-B0F5-1DC66B5914D7}" destId="{23C37AC2-9FD3-46F0-A362-0E005A7A9984}" srcOrd="4" destOrd="0" presId="urn:microsoft.com/office/officeart/2005/8/layout/vList2"/>
    <dgm:cxn modelId="{438CD2EC-050E-4ECA-B0C8-4BBB8744687B}" type="presParOf" srcId="{FF5B1780-879C-470C-B0F5-1DC66B5914D7}" destId="{A0488DD2-CE1D-4123-909F-6DA21B71FDA4}" srcOrd="5" destOrd="0" presId="urn:microsoft.com/office/officeart/2005/8/layout/vList2"/>
    <dgm:cxn modelId="{543ACF92-8713-438A-8504-C7496430EE7C}" type="presParOf" srcId="{FF5B1780-879C-470C-B0F5-1DC66B5914D7}" destId="{2832E868-64AA-4CC7-BF1E-3F50A6D1E647}" srcOrd="6"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2DD4615-AE08-4B2D-8698-6C66D16F243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D3690D0-4766-49CC-B89C-B2BFD605F65D}">
      <dgm:prSet/>
      <dgm:spPr/>
      <dgm:t>
        <a:bodyPr/>
        <a:lstStyle/>
        <a:p>
          <a:pPr rtl="0"/>
          <a:r>
            <a:rPr lang="en-US" smtClean="0"/>
            <a:t>Ngày thứ năm,…sau trận bão</a:t>
          </a:r>
          <a:endParaRPr lang="en-US"/>
        </a:p>
      </dgm:t>
    </dgm:pt>
    <dgm:pt modelId="{5121547B-758A-411A-9077-A8F907BE7CB6}" type="parTrans" cxnId="{108F1B42-5609-413C-A0F3-AD8793224DEF}">
      <dgm:prSet/>
      <dgm:spPr/>
      <dgm:t>
        <a:bodyPr/>
        <a:lstStyle/>
        <a:p>
          <a:endParaRPr lang="en-US"/>
        </a:p>
      </dgm:t>
    </dgm:pt>
    <dgm:pt modelId="{0E6FAB72-214B-497A-AEBF-C8AC38098433}" type="sibTrans" cxnId="{108F1B42-5609-413C-A0F3-AD8793224DEF}">
      <dgm:prSet/>
      <dgm:spPr/>
      <dgm:t>
        <a:bodyPr/>
        <a:lstStyle/>
        <a:p>
          <a:endParaRPr lang="en-US"/>
        </a:p>
      </dgm:t>
    </dgm:pt>
    <dgm:pt modelId="{FDB8809F-B734-4336-AAC4-2D22CDA45B67}" type="pres">
      <dgm:prSet presAssocID="{52DD4615-AE08-4B2D-8698-6C66D16F2434}" presName="linear" presStyleCnt="0">
        <dgm:presLayoutVars>
          <dgm:animLvl val="lvl"/>
          <dgm:resizeHandles val="exact"/>
        </dgm:presLayoutVars>
      </dgm:prSet>
      <dgm:spPr/>
      <dgm:t>
        <a:bodyPr/>
        <a:lstStyle/>
        <a:p>
          <a:endParaRPr lang="en-US"/>
        </a:p>
      </dgm:t>
    </dgm:pt>
    <dgm:pt modelId="{A445E061-4299-494C-9806-D31B8A6312B0}" type="pres">
      <dgm:prSet presAssocID="{AD3690D0-4766-49CC-B89C-B2BFD605F65D}" presName="parentText" presStyleLbl="node1" presStyleIdx="0" presStyleCnt="1">
        <dgm:presLayoutVars>
          <dgm:chMax val="0"/>
          <dgm:bulletEnabled val="1"/>
        </dgm:presLayoutVars>
      </dgm:prSet>
      <dgm:spPr/>
      <dgm:t>
        <a:bodyPr/>
        <a:lstStyle/>
        <a:p>
          <a:endParaRPr lang="en-US"/>
        </a:p>
      </dgm:t>
    </dgm:pt>
  </dgm:ptLst>
  <dgm:cxnLst>
    <dgm:cxn modelId="{108F1B42-5609-413C-A0F3-AD8793224DEF}" srcId="{52DD4615-AE08-4B2D-8698-6C66D16F2434}" destId="{AD3690D0-4766-49CC-B89C-B2BFD605F65D}" srcOrd="0" destOrd="0" parTransId="{5121547B-758A-411A-9077-A8F907BE7CB6}" sibTransId="{0E6FAB72-214B-497A-AEBF-C8AC38098433}"/>
    <dgm:cxn modelId="{46DF48FF-1E80-4307-B47D-BCE657B935A0}" type="presOf" srcId="{AD3690D0-4766-49CC-B89C-B2BFD605F65D}" destId="{A445E061-4299-494C-9806-D31B8A6312B0}" srcOrd="0" destOrd="0" presId="urn:microsoft.com/office/officeart/2005/8/layout/vList2"/>
    <dgm:cxn modelId="{431DCAAC-802B-4B73-B230-5BEC70B86711}" type="presOf" srcId="{52DD4615-AE08-4B2D-8698-6C66D16F2434}" destId="{FDB8809F-B734-4336-AAC4-2D22CDA45B67}" srcOrd="0" destOrd="0" presId="urn:microsoft.com/office/officeart/2005/8/layout/vList2"/>
    <dgm:cxn modelId="{BB327DED-2D02-4B02-87C7-C7D292F193BF}" type="presParOf" srcId="{FDB8809F-B734-4336-AAC4-2D22CDA45B67}" destId="{A445E061-4299-494C-9806-D31B8A6312B0}" srcOrd="0" destOrd="0" presId="urn:microsoft.com/office/officeart/2005/8/layout/vList2"/>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9EDD0-4BB2-4D32-86C8-32E4BB95197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C67B121-6832-485D-8BAD-39C23A10EE34}">
      <dgm:prSet/>
      <dgm:spPr/>
      <dgm:t>
        <a:bodyPr/>
        <a:lstStyle/>
        <a:p>
          <a:pPr rtl="0"/>
          <a:r>
            <a:rPr lang="en-US" dirty="0" smtClean="0"/>
            <a:t>- </a:t>
          </a:r>
          <a:r>
            <a:rPr lang="en-US" dirty="0" err="1" smtClean="0"/>
            <a:t>Nguyễn</a:t>
          </a:r>
          <a:r>
            <a:rPr lang="en-US" dirty="0" smtClean="0"/>
            <a:t> </a:t>
          </a:r>
          <a:r>
            <a:rPr lang="en-US" dirty="0" err="1" smtClean="0"/>
            <a:t>Tuân</a:t>
          </a:r>
          <a:r>
            <a:rPr lang="en-US" dirty="0" smtClean="0"/>
            <a:t> (1910 – 1987) </a:t>
          </a:r>
          <a:r>
            <a:rPr lang="en-US" dirty="0" err="1" smtClean="0"/>
            <a:t>quê</a:t>
          </a:r>
          <a:r>
            <a:rPr lang="en-US" dirty="0" smtClean="0"/>
            <a:t> ở </a:t>
          </a:r>
          <a:r>
            <a:rPr lang="en-US" dirty="0" err="1" smtClean="0"/>
            <a:t>Hà</a:t>
          </a:r>
          <a:r>
            <a:rPr lang="en-US" dirty="0" smtClean="0"/>
            <a:t> </a:t>
          </a:r>
          <a:r>
            <a:rPr lang="en-US" dirty="0" err="1" smtClean="0"/>
            <a:t>Nội</a:t>
          </a:r>
          <a:r>
            <a:rPr lang="en-US" dirty="0" smtClean="0"/>
            <a:t>.</a:t>
          </a:r>
          <a:endParaRPr lang="en-US" dirty="0"/>
        </a:p>
      </dgm:t>
    </dgm:pt>
    <dgm:pt modelId="{F85536F9-B24E-4638-9553-AE999C51D5E1}" type="parTrans" cxnId="{FE95CE9C-58C3-4BA6-B849-80AC4FE1EA26}">
      <dgm:prSet/>
      <dgm:spPr/>
      <dgm:t>
        <a:bodyPr/>
        <a:lstStyle/>
        <a:p>
          <a:endParaRPr lang="en-US"/>
        </a:p>
      </dgm:t>
    </dgm:pt>
    <dgm:pt modelId="{DEF7A9B4-017E-46C6-BE2E-87D20CFF3A2D}" type="sibTrans" cxnId="{FE95CE9C-58C3-4BA6-B849-80AC4FE1EA26}">
      <dgm:prSet/>
      <dgm:spPr/>
      <dgm:t>
        <a:bodyPr/>
        <a:lstStyle/>
        <a:p>
          <a:endParaRPr lang="en-US"/>
        </a:p>
      </dgm:t>
    </dgm:pt>
    <dgm:pt modelId="{25A753F4-A339-4F49-A5AF-697FAD74AB05}">
      <dgm:prSet/>
      <dgm:spPr/>
      <dgm:t>
        <a:bodyPr/>
        <a:lstStyle/>
        <a:p>
          <a:pPr rtl="0"/>
          <a:r>
            <a:rPr lang="en-US" smtClean="0"/>
            <a:t>- Sở trường viết tùy bút, bút kí.</a:t>
          </a:r>
          <a:endParaRPr lang="en-US"/>
        </a:p>
      </dgm:t>
    </dgm:pt>
    <dgm:pt modelId="{E5930461-6A70-4B0C-A3C3-DB1D6AEEFF6F}" type="parTrans" cxnId="{84A2B3E9-18A3-40DC-9AA2-03D3F887658A}">
      <dgm:prSet/>
      <dgm:spPr/>
      <dgm:t>
        <a:bodyPr/>
        <a:lstStyle/>
        <a:p>
          <a:endParaRPr lang="en-US"/>
        </a:p>
      </dgm:t>
    </dgm:pt>
    <dgm:pt modelId="{51D4D8A6-C8B5-42B6-8E27-BEF4F1E4861B}" type="sibTrans" cxnId="{84A2B3E9-18A3-40DC-9AA2-03D3F887658A}">
      <dgm:prSet/>
      <dgm:spPr/>
      <dgm:t>
        <a:bodyPr/>
        <a:lstStyle/>
        <a:p>
          <a:endParaRPr lang="en-US"/>
        </a:p>
      </dgm:t>
    </dgm:pt>
    <dgm:pt modelId="{91842D7A-D6AD-4D61-A1D7-3DA83EA6D8A9}">
      <dgm:prSet/>
      <dgm:spPr/>
      <dgm:t>
        <a:bodyPr/>
        <a:lstStyle/>
        <a:p>
          <a:pPr rtl="0"/>
          <a:r>
            <a:rPr lang="en-US" smtClean="0"/>
            <a:t>- Là cây bút tài hoa, sự hiểu biết phong phú nhiều mặt.</a:t>
          </a:r>
          <a:endParaRPr lang="en-US"/>
        </a:p>
      </dgm:t>
    </dgm:pt>
    <dgm:pt modelId="{9C8CA3E7-3AFF-4AA9-AC4C-3519C852DA2E}" type="parTrans" cxnId="{EE27DF9A-0E4E-44D6-95DD-C0C5D1B6867B}">
      <dgm:prSet/>
      <dgm:spPr/>
      <dgm:t>
        <a:bodyPr/>
        <a:lstStyle/>
        <a:p>
          <a:endParaRPr lang="en-US"/>
        </a:p>
      </dgm:t>
    </dgm:pt>
    <dgm:pt modelId="{3D6CF576-2115-477D-AF1C-5BD0BD18906D}" type="sibTrans" cxnId="{EE27DF9A-0E4E-44D6-95DD-C0C5D1B6867B}">
      <dgm:prSet/>
      <dgm:spPr/>
      <dgm:t>
        <a:bodyPr/>
        <a:lstStyle/>
        <a:p>
          <a:endParaRPr lang="en-US"/>
        </a:p>
      </dgm:t>
    </dgm:pt>
    <dgm:pt modelId="{1C3828EB-66A6-47AE-BB7F-B9AB3614CE99}" type="pres">
      <dgm:prSet presAssocID="{B8B9EDD0-4BB2-4D32-86C8-32E4BB951972}" presName="linear" presStyleCnt="0">
        <dgm:presLayoutVars>
          <dgm:animLvl val="lvl"/>
          <dgm:resizeHandles val="exact"/>
        </dgm:presLayoutVars>
      </dgm:prSet>
      <dgm:spPr/>
      <dgm:t>
        <a:bodyPr/>
        <a:lstStyle/>
        <a:p>
          <a:endParaRPr lang="en-US"/>
        </a:p>
      </dgm:t>
    </dgm:pt>
    <dgm:pt modelId="{76580E86-94A0-4F19-9F19-C3EC1C9924D1}" type="pres">
      <dgm:prSet presAssocID="{8C67B121-6832-485D-8BAD-39C23A10EE34}" presName="parentText" presStyleLbl="node1" presStyleIdx="0" presStyleCnt="3">
        <dgm:presLayoutVars>
          <dgm:chMax val="0"/>
          <dgm:bulletEnabled val="1"/>
        </dgm:presLayoutVars>
      </dgm:prSet>
      <dgm:spPr/>
      <dgm:t>
        <a:bodyPr/>
        <a:lstStyle/>
        <a:p>
          <a:endParaRPr lang="en-US"/>
        </a:p>
      </dgm:t>
    </dgm:pt>
    <dgm:pt modelId="{6B6F2A0C-4FAE-435C-87AF-DD2C7B7B76E3}" type="pres">
      <dgm:prSet presAssocID="{DEF7A9B4-017E-46C6-BE2E-87D20CFF3A2D}" presName="spacer" presStyleCnt="0"/>
      <dgm:spPr/>
    </dgm:pt>
    <dgm:pt modelId="{338EC251-65EB-41FB-BE95-2DD87C5C499D}" type="pres">
      <dgm:prSet presAssocID="{25A753F4-A339-4F49-A5AF-697FAD74AB05}" presName="parentText" presStyleLbl="node1" presStyleIdx="1" presStyleCnt="3">
        <dgm:presLayoutVars>
          <dgm:chMax val="0"/>
          <dgm:bulletEnabled val="1"/>
        </dgm:presLayoutVars>
      </dgm:prSet>
      <dgm:spPr/>
      <dgm:t>
        <a:bodyPr/>
        <a:lstStyle/>
        <a:p>
          <a:endParaRPr lang="en-US"/>
        </a:p>
      </dgm:t>
    </dgm:pt>
    <dgm:pt modelId="{8E058494-D1B7-4458-8B58-A73420739AF4}" type="pres">
      <dgm:prSet presAssocID="{51D4D8A6-C8B5-42B6-8E27-BEF4F1E4861B}" presName="spacer" presStyleCnt="0"/>
      <dgm:spPr/>
    </dgm:pt>
    <dgm:pt modelId="{C9033D65-1FAE-4BC1-A1D0-222A171C364C}" type="pres">
      <dgm:prSet presAssocID="{91842D7A-D6AD-4D61-A1D7-3DA83EA6D8A9}" presName="parentText" presStyleLbl="node1" presStyleIdx="2" presStyleCnt="3">
        <dgm:presLayoutVars>
          <dgm:chMax val="0"/>
          <dgm:bulletEnabled val="1"/>
        </dgm:presLayoutVars>
      </dgm:prSet>
      <dgm:spPr/>
      <dgm:t>
        <a:bodyPr/>
        <a:lstStyle/>
        <a:p>
          <a:endParaRPr lang="en-US"/>
        </a:p>
      </dgm:t>
    </dgm:pt>
  </dgm:ptLst>
  <dgm:cxnLst>
    <dgm:cxn modelId="{7A14D610-4872-43E8-BBA0-553E67C69EEC}" type="presOf" srcId="{8C67B121-6832-485D-8BAD-39C23A10EE34}" destId="{76580E86-94A0-4F19-9F19-C3EC1C9924D1}" srcOrd="0" destOrd="0" presId="urn:microsoft.com/office/officeart/2005/8/layout/vList2"/>
    <dgm:cxn modelId="{9871650C-0E84-43EE-B252-AA5C1719F6F2}" type="presOf" srcId="{25A753F4-A339-4F49-A5AF-697FAD74AB05}" destId="{338EC251-65EB-41FB-BE95-2DD87C5C499D}" srcOrd="0" destOrd="0" presId="urn:microsoft.com/office/officeart/2005/8/layout/vList2"/>
    <dgm:cxn modelId="{D6650E02-4402-40B8-9505-D74C76BE0837}" type="presOf" srcId="{91842D7A-D6AD-4D61-A1D7-3DA83EA6D8A9}" destId="{C9033D65-1FAE-4BC1-A1D0-222A171C364C}" srcOrd="0" destOrd="0" presId="urn:microsoft.com/office/officeart/2005/8/layout/vList2"/>
    <dgm:cxn modelId="{FE95CE9C-58C3-4BA6-B849-80AC4FE1EA26}" srcId="{B8B9EDD0-4BB2-4D32-86C8-32E4BB951972}" destId="{8C67B121-6832-485D-8BAD-39C23A10EE34}" srcOrd="0" destOrd="0" parTransId="{F85536F9-B24E-4638-9553-AE999C51D5E1}" sibTransId="{DEF7A9B4-017E-46C6-BE2E-87D20CFF3A2D}"/>
    <dgm:cxn modelId="{EE27DF9A-0E4E-44D6-95DD-C0C5D1B6867B}" srcId="{B8B9EDD0-4BB2-4D32-86C8-32E4BB951972}" destId="{91842D7A-D6AD-4D61-A1D7-3DA83EA6D8A9}" srcOrd="2" destOrd="0" parTransId="{9C8CA3E7-3AFF-4AA9-AC4C-3519C852DA2E}" sibTransId="{3D6CF576-2115-477D-AF1C-5BD0BD18906D}"/>
    <dgm:cxn modelId="{4AEBE6C1-24EC-4C56-AF40-603C3CDBB4A3}" type="presOf" srcId="{B8B9EDD0-4BB2-4D32-86C8-32E4BB951972}" destId="{1C3828EB-66A6-47AE-BB7F-B9AB3614CE99}" srcOrd="0" destOrd="0" presId="urn:microsoft.com/office/officeart/2005/8/layout/vList2"/>
    <dgm:cxn modelId="{84A2B3E9-18A3-40DC-9AA2-03D3F887658A}" srcId="{B8B9EDD0-4BB2-4D32-86C8-32E4BB951972}" destId="{25A753F4-A339-4F49-A5AF-697FAD74AB05}" srcOrd="1" destOrd="0" parTransId="{E5930461-6A70-4B0C-A3C3-DB1D6AEEFF6F}" sibTransId="{51D4D8A6-C8B5-42B6-8E27-BEF4F1E4861B}"/>
    <dgm:cxn modelId="{75E9C61A-4F62-47F3-A858-788DC91E03F9}" type="presParOf" srcId="{1C3828EB-66A6-47AE-BB7F-B9AB3614CE99}" destId="{76580E86-94A0-4F19-9F19-C3EC1C9924D1}" srcOrd="0" destOrd="0" presId="urn:microsoft.com/office/officeart/2005/8/layout/vList2"/>
    <dgm:cxn modelId="{EC14EB1C-0B85-4E6D-B5FA-B947F5C1D805}" type="presParOf" srcId="{1C3828EB-66A6-47AE-BB7F-B9AB3614CE99}" destId="{6B6F2A0C-4FAE-435C-87AF-DD2C7B7B76E3}" srcOrd="1" destOrd="0" presId="urn:microsoft.com/office/officeart/2005/8/layout/vList2"/>
    <dgm:cxn modelId="{7B13DFDD-E233-4F39-8C4E-304B172535C2}" type="presParOf" srcId="{1C3828EB-66A6-47AE-BB7F-B9AB3614CE99}" destId="{338EC251-65EB-41FB-BE95-2DD87C5C499D}" srcOrd="2" destOrd="0" presId="urn:microsoft.com/office/officeart/2005/8/layout/vList2"/>
    <dgm:cxn modelId="{1D59F54E-3DD7-4E6C-9F30-5BDC334692DD}" type="presParOf" srcId="{1C3828EB-66A6-47AE-BB7F-B9AB3614CE99}" destId="{8E058494-D1B7-4458-8B58-A73420739AF4}" srcOrd="3" destOrd="0" presId="urn:microsoft.com/office/officeart/2005/8/layout/vList2"/>
    <dgm:cxn modelId="{18DD7078-A83E-47B6-8765-9C75A8558A63}" type="presParOf" srcId="{1C3828EB-66A6-47AE-BB7F-B9AB3614CE99}" destId="{C9033D65-1FAE-4BC1-A1D0-222A171C364C}"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BFD77AA-66C2-4C2E-9C9D-9F4044DC890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B257FBB-2300-4D6E-A5E7-7426BB38F698}">
      <dgm:prSet/>
      <dgm:spPr/>
      <dgm:t>
        <a:bodyPr/>
        <a:lstStyle/>
        <a:p>
          <a:pPr rtl="0"/>
          <a:r>
            <a:rPr lang="en-US" b="1" smtClean="0"/>
            <a:t>2. Phân tích</a:t>
          </a:r>
          <a:endParaRPr lang="en-US"/>
        </a:p>
      </dgm:t>
    </dgm:pt>
    <dgm:pt modelId="{E7E8C354-6925-4C16-8E9A-5ECE3FDDDA92}" type="parTrans" cxnId="{34DAEE16-686F-46D6-BCA1-7EF1BE044984}">
      <dgm:prSet/>
      <dgm:spPr/>
      <dgm:t>
        <a:bodyPr/>
        <a:lstStyle/>
        <a:p>
          <a:endParaRPr lang="en-US"/>
        </a:p>
      </dgm:t>
    </dgm:pt>
    <dgm:pt modelId="{7C87D893-6F98-4B06-B45F-84A670945796}" type="sibTrans" cxnId="{34DAEE16-686F-46D6-BCA1-7EF1BE044984}">
      <dgm:prSet/>
      <dgm:spPr/>
      <dgm:t>
        <a:bodyPr/>
        <a:lstStyle/>
        <a:p>
          <a:endParaRPr lang="en-US"/>
        </a:p>
      </dgm:t>
    </dgm:pt>
    <dgm:pt modelId="{7EEC2F18-23FA-4110-827A-2B3B3057572E}">
      <dgm:prSet/>
      <dgm:spPr/>
      <dgm:t>
        <a:bodyPr/>
        <a:lstStyle/>
        <a:p>
          <a:pPr rtl="0"/>
          <a:r>
            <a:rPr lang="en-US" b="1" smtClean="0"/>
            <a:t>2.2. Vẻ đẹp của Cô Tô sau cơn bão: </a:t>
          </a:r>
          <a:endParaRPr lang="en-US"/>
        </a:p>
      </dgm:t>
    </dgm:pt>
    <dgm:pt modelId="{A16D1AA9-266C-4801-823C-D8D0F735B40D}" type="parTrans" cxnId="{0702D468-8B96-4EC6-932E-A438C1ED8356}">
      <dgm:prSet/>
      <dgm:spPr/>
      <dgm:t>
        <a:bodyPr/>
        <a:lstStyle/>
        <a:p>
          <a:endParaRPr lang="en-US"/>
        </a:p>
      </dgm:t>
    </dgm:pt>
    <dgm:pt modelId="{D469D0DC-D5D1-4C6B-B9B4-62DA754E94E7}" type="sibTrans" cxnId="{0702D468-8B96-4EC6-932E-A438C1ED8356}">
      <dgm:prSet/>
      <dgm:spPr/>
      <dgm:t>
        <a:bodyPr/>
        <a:lstStyle/>
        <a:p>
          <a:endParaRPr lang="en-US"/>
        </a:p>
      </dgm:t>
    </dgm:pt>
    <dgm:pt modelId="{9C93E711-3198-4BD2-9A16-2E4034F41260}" type="pres">
      <dgm:prSet presAssocID="{4BFD77AA-66C2-4C2E-9C9D-9F4044DC8908}" presName="linear" presStyleCnt="0">
        <dgm:presLayoutVars>
          <dgm:animLvl val="lvl"/>
          <dgm:resizeHandles val="exact"/>
        </dgm:presLayoutVars>
      </dgm:prSet>
      <dgm:spPr/>
      <dgm:t>
        <a:bodyPr/>
        <a:lstStyle/>
        <a:p>
          <a:endParaRPr lang="en-US"/>
        </a:p>
      </dgm:t>
    </dgm:pt>
    <dgm:pt modelId="{4CD15BAF-6D5D-425E-A88B-417A1D85B0F0}" type="pres">
      <dgm:prSet presAssocID="{4B257FBB-2300-4D6E-A5E7-7426BB38F698}" presName="parentText" presStyleLbl="node1" presStyleIdx="0" presStyleCnt="2">
        <dgm:presLayoutVars>
          <dgm:chMax val="0"/>
          <dgm:bulletEnabled val="1"/>
        </dgm:presLayoutVars>
      </dgm:prSet>
      <dgm:spPr/>
      <dgm:t>
        <a:bodyPr/>
        <a:lstStyle/>
        <a:p>
          <a:endParaRPr lang="en-US"/>
        </a:p>
      </dgm:t>
    </dgm:pt>
    <dgm:pt modelId="{9C935301-E038-4043-8622-7C310A4FF61E}" type="pres">
      <dgm:prSet presAssocID="{7C87D893-6F98-4B06-B45F-84A670945796}" presName="spacer" presStyleCnt="0"/>
      <dgm:spPr/>
    </dgm:pt>
    <dgm:pt modelId="{06C5FF50-B702-43B9-95E1-1BE6DF9E75E0}" type="pres">
      <dgm:prSet presAssocID="{7EEC2F18-23FA-4110-827A-2B3B3057572E}" presName="parentText" presStyleLbl="node1" presStyleIdx="1" presStyleCnt="2">
        <dgm:presLayoutVars>
          <dgm:chMax val="0"/>
          <dgm:bulletEnabled val="1"/>
        </dgm:presLayoutVars>
      </dgm:prSet>
      <dgm:spPr/>
      <dgm:t>
        <a:bodyPr/>
        <a:lstStyle/>
        <a:p>
          <a:endParaRPr lang="en-US"/>
        </a:p>
      </dgm:t>
    </dgm:pt>
  </dgm:ptLst>
  <dgm:cxnLst>
    <dgm:cxn modelId="{6D006FC6-E16F-4310-96A0-647DA68248AA}" type="presOf" srcId="{4B257FBB-2300-4D6E-A5E7-7426BB38F698}" destId="{4CD15BAF-6D5D-425E-A88B-417A1D85B0F0}" srcOrd="0" destOrd="0" presId="urn:microsoft.com/office/officeart/2005/8/layout/vList2"/>
    <dgm:cxn modelId="{17917B7A-ACBC-4125-91A2-C7632DDB0FBB}" type="presOf" srcId="{7EEC2F18-23FA-4110-827A-2B3B3057572E}" destId="{06C5FF50-B702-43B9-95E1-1BE6DF9E75E0}" srcOrd="0" destOrd="0" presId="urn:microsoft.com/office/officeart/2005/8/layout/vList2"/>
    <dgm:cxn modelId="{0702D468-8B96-4EC6-932E-A438C1ED8356}" srcId="{4BFD77AA-66C2-4C2E-9C9D-9F4044DC8908}" destId="{7EEC2F18-23FA-4110-827A-2B3B3057572E}" srcOrd="1" destOrd="0" parTransId="{A16D1AA9-266C-4801-823C-D8D0F735B40D}" sibTransId="{D469D0DC-D5D1-4C6B-B9B4-62DA754E94E7}"/>
    <dgm:cxn modelId="{C72E5AE5-1AA9-47B3-9F63-F700BD0F2453}" type="presOf" srcId="{4BFD77AA-66C2-4C2E-9C9D-9F4044DC8908}" destId="{9C93E711-3198-4BD2-9A16-2E4034F41260}" srcOrd="0" destOrd="0" presId="urn:microsoft.com/office/officeart/2005/8/layout/vList2"/>
    <dgm:cxn modelId="{34DAEE16-686F-46D6-BCA1-7EF1BE044984}" srcId="{4BFD77AA-66C2-4C2E-9C9D-9F4044DC8908}" destId="{4B257FBB-2300-4D6E-A5E7-7426BB38F698}" srcOrd="0" destOrd="0" parTransId="{E7E8C354-6925-4C16-8E9A-5ECE3FDDDA92}" sibTransId="{7C87D893-6F98-4B06-B45F-84A670945796}"/>
    <dgm:cxn modelId="{030A1FC0-B5C6-4FB2-BDAB-F02DCEE18516}" type="presParOf" srcId="{9C93E711-3198-4BD2-9A16-2E4034F41260}" destId="{4CD15BAF-6D5D-425E-A88B-417A1D85B0F0}" srcOrd="0" destOrd="0" presId="urn:microsoft.com/office/officeart/2005/8/layout/vList2"/>
    <dgm:cxn modelId="{7CAF0515-287F-457E-AD90-B45B3CDAC3E1}" type="presParOf" srcId="{9C93E711-3198-4BD2-9A16-2E4034F41260}" destId="{9C935301-E038-4043-8622-7C310A4FF61E}" srcOrd="1" destOrd="0" presId="urn:microsoft.com/office/officeart/2005/8/layout/vList2"/>
    <dgm:cxn modelId="{4964FAA1-CFBA-4366-AEA7-D9CCA702A6DE}" type="presParOf" srcId="{9C93E711-3198-4BD2-9A16-2E4034F41260}" destId="{06C5FF50-B702-43B9-95E1-1BE6DF9E75E0}" srcOrd="2" destOrd="0" presId="urn:microsoft.com/office/officeart/2005/8/layout/vList2"/>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FFFB44A-CAAB-4FD5-9175-2AD74A7C4E8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5FBD1FCA-4580-4B47-9E6D-65D3CF049623}">
      <dgm:prSet/>
      <dgm:spPr/>
      <dgm:t>
        <a:bodyPr/>
        <a:lstStyle/>
        <a:p>
          <a:pPr rtl="0"/>
          <a:r>
            <a:rPr lang="en-US" b="1" i="1" smtClean="0"/>
            <a:t>Thiên nhiên Cô Tô hiện lên với vẻ đẹp trong sáng tinh khôi.</a:t>
          </a:r>
          <a:endParaRPr lang="en-US"/>
        </a:p>
      </dgm:t>
    </dgm:pt>
    <dgm:pt modelId="{3559BC34-9C85-4A53-86CB-3C9006BEA5E9}" type="parTrans" cxnId="{5BD263E5-FD90-4890-8190-797ECC5B88FC}">
      <dgm:prSet/>
      <dgm:spPr/>
      <dgm:t>
        <a:bodyPr/>
        <a:lstStyle/>
        <a:p>
          <a:endParaRPr lang="en-US"/>
        </a:p>
      </dgm:t>
    </dgm:pt>
    <dgm:pt modelId="{0DA96604-76B2-48EF-AFC6-68DAB15C88A7}" type="sibTrans" cxnId="{5BD263E5-FD90-4890-8190-797ECC5B88FC}">
      <dgm:prSet/>
      <dgm:spPr/>
      <dgm:t>
        <a:bodyPr/>
        <a:lstStyle/>
        <a:p>
          <a:endParaRPr lang="en-US"/>
        </a:p>
      </dgm:t>
    </dgm:pt>
    <dgm:pt modelId="{9EE9BD30-484C-4607-B68C-8F56CE3A0510}" type="pres">
      <dgm:prSet presAssocID="{1FFFB44A-CAAB-4FD5-9175-2AD74A7C4E87}" presName="linear" presStyleCnt="0">
        <dgm:presLayoutVars>
          <dgm:animLvl val="lvl"/>
          <dgm:resizeHandles val="exact"/>
        </dgm:presLayoutVars>
      </dgm:prSet>
      <dgm:spPr/>
      <dgm:t>
        <a:bodyPr/>
        <a:lstStyle/>
        <a:p>
          <a:endParaRPr lang="en-US"/>
        </a:p>
      </dgm:t>
    </dgm:pt>
    <dgm:pt modelId="{89CE13F6-593E-43EE-8243-0E2572B8CCDF}" type="pres">
      <dgm:prSet presAssocID="{5FBD1FCA-4580-4B47-9E6D-65D3CF049623}" presName="parentText" presStyleLbl="node1" presStyleIdx="0" presStyleCnt="1">
        <dgm:presLayoutVars>
          <dgm:chMax val="0"/>
          <dgm:bulletEnabled val="1"/>
        </dgm:presLayoutVars>
      </dgm:prSet>
      <dgm:spPr/>
      <dgm:t>
        <a:bodyPr/>
        <a:lstStyle/>
        <a:p>
          <a:endParaRPr lang="en-US"/>
        </a:p>
      </dgm:t>
    </dgm:pt>
  </dgm:ptLst>
  <dgm:cxnLst>
    <dgm:cxn modelId="{DE4D4E99-9EE9-46B0-958D-AFEDB5E1F9CD}" type="presOf" srcId="{5FBD1FCA-4580-4B47-9E6D-65D3CF049623}" destId="{89CE13F6-593E-43EE-8243-0E2572B8CCDF}" srcOrd="0" destOrd="0" presId="urn:microsoft.com/office/officeart/2005/8/layout/vList2"/>
    <dgm:cxn modelId="{5BD263E5-FD90-4890-8190-797ECC5B88FC}" srcId="{1FFFB44A-CAAB-4FD5-9175-2AD74A7C4E87}" destId="{5FBD1FCA-4580-4B47-9E6D-65D3CF049623}" srcOrd="0" destOrd="0" parTransId="{3559BC34-9C85-4A53-86CB-3C9006BEA5E9}" sibTransId="{0DA96604-76B2-48EF-AFC6-68DAB15C88A7}"/>
    <dgm:cxn modelId="{9B4112E2-16D3-4F2F-9189-E08BF188B379}" type="presOf" srcId="{1FFFB44A-CAAB-4FD5-9175-2AD74A7C4E87}" destId="{9EE9BD30-484C-4607-B68C-8F56CE3A0510}" srcOrd="0" destOrd="0" presId="urn:microsoft.com/office/officeart/2005/8/layout/vList2"/>
    <dgm:cxn modelId="{00805177-A476-4DA5-AFBF-626067A303E2}" type="presParOf" srcId="{9EE9BD30-484C-4607-B68C-8F56CE3A0510}" destId="{89CE13F6-593E-43EE-8243-0E2572B8CCDF}" srcOrd="0" destOrd="0" presId="urn:microsoft.com/office/officeart/2005/8/layout/vList2"/>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F46B5C-1132-4533-AFD3-C3AD8D34F9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42859C-FE6C-4ADD-B0F6-093D842B99E3}">
      <dgm:prSet/>
      <dgm:spPr/>
      <dgm:t>
        <a:bodyPr/>
        <a:lstStyle/>
        <a:p>
          <a:pPr rtl="0"/>
          <a:r>
            <a:rPr lang="en-US" b="1" smtClean="0"/>
            <a:t>2</a:t>
          </a:r>
          <a:r>
            <a:rPr lang="en-US" b="1" i="0" baseline="0" smtClean="0"/>
            <a:t>.</a:t>
          </a:r>
          <a:r>
            <a:rPr lang="en-US" b="1" i="0" smtClean="0"/>
            <a:t> PHÂN TÍCH</a:t>
          </a:r>
          <a:r>
            <a:rPr lang="en-US" b="1" i="0" baseline="0" smtClean="0"/>
            <a:t> </a:t>
          </a:r>
          <a:endParaRPr lang="en-US"/>
        </a:p>
      </dgm:t>
    </dgm:pt>
    <dgm:pt modelId="{4F5E53B5-4AAF-49A5-AF0D-2F78890A4E1A}" type="parTrans" cxnId="{558B96FF-B399-4CD9-AA6B-B03A90D7F999}">
      <dgm:prSet/>
      <dgm:spPr/>
      <dgm:t>
        <a:bodyPr/>
        <a:lstStyle/>
        <a:p>
          <a:endParaRPr lang="en-US"/>
        </a:p>
      </dgm:t>
    </dgm:pt>
    <dgm:pt modelId="{616D39CA-E4EA-43F5-94FE-4209B17816CE}" type="sibTrans" cxnId="{558B96FF-B399-4CD9-AA6B-B03A90D7F999}">
      <dgm:prSet/>
      <dgm:spPr/>
      <dgm:t>
        <a:bodyPr/>
        <a:lstStyle/>
        <a:p>
          <a:endParaRPr lang="en-US"/>
        </a:p>
      </dgm:t>
    </dgm:pt>
    <dgm:pt modelId="{E806EDAE-DF3C-4643-8BDA-E67B6E78F6AC}" type="pres">
      <dgm:prSet presAssocID="{A5F46B5C-1132-4533-AFD3-C3AD8D34F91E}" presName="linear" presStyleCnt="0">
        <dgm:presLayoutVars>
          <dgm:animLvl val="lvl"/>
          <dgm:resizeHandles val="exact"/>
        </dgm:presLayoutVars>
      </dgm:prSet>
      <dgm:spPr/>
      <dgm:t>
        <a:bodyPr/>
        <a:lstStyle/>
        <a:p>
          <a:endParaRPr lang="en-US"/>
        </a:p>
      </dgm:t>
    </dgm:pt>
    <dgm:pt modelId="{2B2AE60F-6385-4DC2-BBBA-7622077C60F7}" type="pres">
      <dgm:prSet presAssocID="{1042859C-FE6C-4ADD-B0F6-093D842B99E3}" presName="parentText" presStyleLbl="node1" presStyleIdx="0" presStyleCnt="1">
        <dgm:presLayoutVars>
          <dgm:chMax val="0"/>
          <dgm:bulletEnabled val="1"/>
        </dgm:presLayoutVars>
      </dgm:prSet>
      <dgm:spPr/>
      <dgm:t>
        <a:bodyPr/>
        <a:lstStyle/>
        <a:p>
          <a:endParaRPr lang="en-US"/>
        </a:p>
      </dgm:t>
    </dgm:pt>
  </dgm:ptLst>
  <dgm:cxnLst>
    <dgm:cxn modelId="{558B96FF-B399-4CD9-AA6B-B03A90D7F999}" srcId="{A5F46B5C-1132-4533-AFD3-C3AD8D34F91E}" destId="{1042859C-FE6C-4ADD-B0F6-093D842B99E3}" srcOrd="0" destOrd="0" parTransId="{4F5E53B5-4AAF-49A5-AF0D-2F78890A4E1A}" sibTransId="{616D39CA-E4EA-43F5-94FE-4209B17816CE}"/>
    <dgm:cxn modelId="{DB8498B0-8799-41DA-A91A-26C2FB147551}" type="presOf" srcId="{A5F46B5C-1132-4533-AFD3-C3AD8D34F91E}" destId="{E806EDAE-DF3C-4643-8BDA-E67B6E78F6AC}" srcOrd="0" destOrd="0" presId="urn:microsoft.com/office/officeart/2005/8/layout/vList2"/>
    <dgm:cxn modelId="{487C508C-4353-4824-A071-8F100E76C49D}" type="presOf" srcId="{1042859C-FE6C-4ADD-B0F6-093D842B99E3}" destId="{2B2AE60F-6385-4DC2-BBBA-7622077C60F7}" srcOrd="0" destOrd="0" presId="urn:microsoft.com/office/officeart/2005/8/layout/vList2"/>
    <dgm:cxn modelId="{6BBAF817-7E5E-44BD-89A2-821CABE350A7}" type="presParOf" srcId="{E806EDAE-DF3C-4643-8BDA-E67B6E78F6AC}" destId="{2B2AE60F-6385-4DC2-BBBA-7622077C60F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025D7DE-226B-4A77-BE96-23E42AEFBB9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9F9F87B1-DB3F-4FAE-B214-C337D5C3396E}">
      <dgm:prSet/>
      <dgm:spPr/>
      <dgm:t>
        <a:bodyPr/>
        <a:lstStyle/>
        <a:p>
          <a:pPr rtl="0"/>
          <a:r>
            <a:rPr lang="en-US" b="1" dirty="0" smtClean="0"/>
            <a:t>2.2.Thiên </a:t>
          </a:r>
          <a:r>
            <a:rPr lang="en-US" b="1" dirty="0" err="1" smtClean="0"/>
            <a:t>nhiên</a:t>
          </a:r>
          <a:r>
            <a:rPr lang="en-US" b="1" dirty="0" smtClean="0"/>
            <a:t> </a:t>
          </a:r>
          <a:r>
            <a:rPr lang="en-US" b="1" dirty="0" err="1" smtClean="0"/>
            <a:t>Cô</a:t>
          </a:r>
          <a:r>
            <a:rPr lang="en-US" b="1" dirty="0" smtClean="0"/>
            <a:t> </a:t>
          </a:r>
          <a:r>
            <a:rPr lang="en-US" b="1" dirty="0" err="1" smtClean="0"/>
            <a:t>Tô</a:t>
          </a:r>
          <a:r>
            <a:rPr lang="en-US" b="1" dirty="0" smtClean="0"/>
            <a:t> </a:t>
          </a:r>
          <a:r>
            <a:rPr lang="en-US" b="1" dirty="0" err="1" smtClean="0"/>
            <a:t>sau</a:t>
          </a:r>
          <a:r>
            <a:rPr lang="en-US" b="1" dirty="0" smtClean="0"/>
            <a:t> </a:t>
          </a:r>
          <a:r>
            <a:rPr lang="en-US" b="1" dirty="0" err="1" smtClean="0"/>
            <a:t>trận</a:t>
          </a:r>
          <a:r>
            <a:rPr lang="en-US" b="1" dirty="0" smtClean="0"/>
            <a:t> </a:t>
          </a:r>
          <a:r>
            <a:rPr lang="en-US" b="1" dirty="0" err="1" smtClean="0"/>
            <a:t>bão</a:t>
          </a:r>
          <a:endParaRPr lang="en-US" dirty="0"/>
        </a:p>
      </dgm:t>
    </dgm:pt>
    <dgm:pt modelId="{9EB255C1-9DBC-4D38-BD7D-C0950BB90C22}" type="parTrans" cxnId="{36685E85-10B6-46FB-81E7-5A74AA30E3AC}">
      <dgm:prSet/>
      <dgm:spPr/>
      <dgm:t>
        <a:bodyPr/>
        <a:lstStyle/>
        <a:p>
          <a:endParaRPr lang="en-US"/>
        </a:p>
      </dgm:t>
    </dgm:pt>
    <dgm:pt modelId="{E174790E-A783-4D44-AFCA-D09EA674EA67}" type="sibTrans" cxnId="{36685E85-10B6-46FB-81E7-5A74AA30E3AC}">
      <dgm:prSet/>
      <dgm:spPr/>
      <dgm:t>
        <a:bodyPr/>
        <a:lstStyle/>
        <a:p>
          <a:endParaRPr lang="en-US"/>
        </a:p>
      </dgm:t>
    </dgm:pt>
    <dgm:pt modelId="{B4A9A9E7-5F3A-4B5D-AD47-797158F9FDF0}" type="pres">
      <dgm:prSet presAssocID="{2025D7DE-226B-4A77-BE96-23E42AEFBB95}" presName="linear" presStyleCnt="0">
        <dgm:presLayoutVars>
          <dgm:animLvl val="lvl"/>
          <dgm:resizeHandles val="exact"/>
        </dgm:presLayoutVars>
      </dgm:prSet>
      <dgm:spPr/>
      <dgm:t>
        <a:bodyPr/>
        <a:lstStyle/>
        <a:p>
          <a:endParaRPr lang="en-US"/>
        </a:p>
      </dgm:t>
    </dgm:pt>
    <dgm:pt modelId="{B8B7252A-8E77-4306-BA10-76454486927F}" type="pres">
      <dgm:prSet presAssocID="{9F9F87B1-DB3F-4FAE-B214-C337D5C3396E}" presName="parentText" presStyleLbl="node1" presStyleIdx="0" presStyleCnt="1">
        <dgm:presLayoutVars>
          <dgm:chMax val="0"/>
          <dgm:bulletEnabled val="1"/>
        </dgm:presLayoutVars>
      </dgm:prSet>
      <dgm:spPr/>
      <dgm:t>
        <a:bodyPr/>
        <a:lstStyle/>
        <a:p>
          <a:endParaRPr lang="en-US"/>
        </a:p>
      </dgm:t>
    </dgm:pt>
  </dgm:ptLst>
  <dgm:cxnLst>
    <dgm:cxn modelId="{36685E85-10B6-46FB-81E7-5A74AA30E3AC}" srcId="{2025D7DE-226B-4A77-BE96-23E42AEFBB95}" destId="{9F9F87B1-DB3F-4FAE-B214-C337D5C3396E}" srcOrd="0" destOrd="0" parTransId="{9EB255C1-9DBC-4D38-BD7D-C0950BB90C22}" sibTransId="{E174790E-A783-4D44-AFCA-D09EA674EA67}"/>
    <dgm:cxn modelId="{1463113A-D32A-4634-B27B-F0B6B7494A05}" type="presOf" srcId="{9F9F87B1-DB3F-4FAE-B214-C337D5C3396E}" destId="{B8B7252A-8E77-4306-BA10-76454486927F}" srcOrd="0" destOrd="0" presId="urn:microsoft.com/office/officeart/2005/8/layout/vList2"/>
    <dgm:cxn modelId="{AA47D460-090C-4AAF-B331-7D58B734A4E4}" type="presOf" srcId="{2025D7DE-226B-4A77-BE96-23E42AEFBB95}" destId="{B4A9A9E7-5F3A-4B5D-AD47-797158F9FDF0}" srcOrd="0" destOrd="0" presId="urn:microsoft.com/office/officeart/2005/8/layout/vList2"/>
    <dgm:cxn modelId="{07BF30BE-FA79-4C22-ACB5-19489BB7BA51}" type="presParOf" srcId="{B4A9A9E7-5F3A-4B5D-AD47-797158F9FDF0}" destId="{B8B7252A-8E77-4306-BA10-76454486927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A2A6074-D92C-4C70-BE58-614B88A663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BBCD81-62C3-4B1B-8C2D-33CCE1AE9EF5}">
      <dgm:prSet/>
      <dgm:spPr/>
      <dgm:t>
        <a:bodyPr/>
        <a:lstStyle/>
        <a:p>
          <a:pPr rtl="0"/>
          <a:r>
            <a:rPr lang="en-US" dirty="0" smtClean="0"/>
            <a:t>- </a:t>
          </a:r>
          <a:r>
            <a:rPr lang="en-US" dirty="0" err="1" smtClean="0"/>
            <a:t>Sử</a:t>
          </a:r>
          <a:r>
            <a:rPr lang="en-US" dirty="0" smtClean="0"/>
            <a:t> </a:t>
          </a:r>
          <a:r>
            <a:rPr lang="en-US" dirty="0" err="1" smtClean="0"/>
            <a:t>dụng</a:t>
          </a:r>
          <a:r>
            <a:rPr lang="en-US" dirty="0" smtClean="0"/>
            <a:t> </a:t>
          </a:r>
          <a:r>
            <a:rPr lang="en-US" dirty="0" err="1" smtClean="0"/>
            <a:t>miêu</a:t>
          </a:r>
          <a:r>
            <a:rPr lang="en-US" dirty="0" smtClean="0"/>
            <a:t> </a:t>
          </a:r>
          <a:r>
            <a:rPr lang="en-US" dirty="0" err="1" smtClean="0"/>
            <a:t>tả</a:t>
          </a:r>
          <a:r>
            <a:rPr lang="en-US" dirty="0" smtClean="0"/>
            <a:t>, </a:t>
          </a:r>
          <a:r>
            <a:rPr lang="en-US" dirty="0" err="1" smtClean="0"/>
            <a:t>ẩn</a:t>
          </a:r>
          <a:r>
            <a:rPr lang="en-US" dirty="0" smtClean="0"/>
            <a:t> </a:t>
          </a:r>
          <a:r>
            <a:rPr lang="en-US" dirty="0" err="1" smtClean="0"/>
            <a:t>dụ</a:t>
          </a:r>
          <a:r>
            <a:rPr lang="en-US" dirty="0" smtClean="0"/>
            <a:t> </a:t>
          </a:r>
          <a:r>
            <a:rPr lang="en-US" dirty="0" err="1" smtClean="0"/>
            <a:t>và</a:t>
          </a:r>
          <a:r>
            <a:rPr lang="en-US" dirty="0" smtClean="0"/>
            <a:t> </a:t>
          </a:r>
          <a:r>
            <a:rPr lang="en-US" dirty="0" err="1" smtClean="0"/>
            <a:t>biểu</a:t>
          </a:r>
          <a:r>
            <a:rPr lang="en-US" dirty="0" smtClean="0"/>
            <a:t> </a:t>
          </a:r>
          <a:r>
            <a:rPr lang="en-US" dirty="0" err="1" smtClean="0"/>
            <a:t>cảm</a:t>
          </a:r>
          <a:endParaRPr lang="en-US" dirty="0"/>
        </a:p>
      </dgm:t>
    </dgm:pt>
    <dgm:pt modelId="{BB9E3B3A-42C7-49F6-B736-E26AAFFE8E97}" type="parTrans" cxnId="{1C82D516-AEA3-413C-BA31-A53598B5E802}">
      <dgm:prSet/>
      <dgm:spPr/>
      <dgm:t>
        <a:bodyPr/>
        <a:lstStyle/>
        <a:p>
          <a:endParaRPr lang="en-US"/>
        </a:p>
      </dgm:t>
    </dgm:pt>
    <dgm:pt modelId="{F145EF58-CE67-42F6-9DD0-31914CE34AC5}" type="sibTrans" cxnId="{1C82D516-AEA3-413C-BA31-A53598B5E802}">
      <dgm:prSet/>
      <dgm:spPr/>
      <dgm:t>
        <a:bodyPr/>
        <a:lstStyle/>
        <a:p>
          <a:endParaRPr lang="en-US"/>
        </a:p>
      </dgm:t>
    </dgm:pt>
    <dgm:pt modelId="{17B26EC1-2E22-4DD6-9184-7B9F95B02A87}">
      <dgm:prSet/>
      <dgm:spPr/>
      <dgm:t>
        <a:bodyPr/>
        <a:lstStyle/>
        <a:p>
          <a:pPr rtl="0"/>
          <a:r>
            <a:rPr lang="en-US" smtClean="0"/>
            <a:t>-&gt; Thiên nhiên Cô Tô hiện lên với vẻ đẹp trong sáng tinh khôi. </a:t>
          </a:r>
          <a:endParaRPr lang="en-US"/>
        </a:p>
      </dgm:t>
    </dgm:pt>
    <dgm:pt modelId="{03E2F913-E356-42E7-A222-39889EF67F12}" type="parTrans" cxnId="{DDC8A633-C3CD-467D-973B-FE6C0F9A23B0}">
      <dgm:prSet/>
      <dgm:spPr/>
      <dgm:t>
        <a:bodyPr/>
        <a:lstStyle/>
        <a:p>
          <a:endParaRPr lang="en-US"/>
        </a:p>
      </dgm:t>
    </dgm:pt>
    <dgm:pt modelId="{CF025EDF-04DF-4CC8-A546-362303B8E3EB}" type="sibTrans" cxnId="{DDC8A633-C3CD-467D-973B-FE6C0F9A23B0}">
      <dgm:prSet/>
      <dgm:spPr/>
      <dgm:t>
        <a:bodyPr/>
        <a:lstStyle/>
        <a:p>
          <a:endParaRPr lang="en-US"/>
        </a:p>
      </dgm:t>
    </dgm:pt>
    <dgm:pt modelId="{B01265CA-268D-4856-B845-908636A49FBA}" type="pres">
      <dgm:prSet presAssocID="{3A2A6074-D92C-4C70-BE58-614B88A663E1}" presName="linear" presStyleCnt="0">
        <dgm:presLayoutVars>
          <dgm:animLvl val="lvl"/>
          <dgm:resizeHandles val="exact"/>
        </dgm:presLayoutVars>
      </dgm:prSet>
      <dgm:spPr/>
      <dgm:t>
        <a:bodyPr/>
        <a:lstStyle/>
        <a:p>
          <a:endParaRPr lang="en-US"/>
        </a:p>
      </dgm:t>
    </dgm:pt>
    <dgm:pt modelId="{8A1F3F17-3F04-408D-AC18-EC551C3F3D0C}" type="pres">
      <dgm:prSet presAssocID="{46BBCD81-62C3-4B1B-8C2D-33CCE1AE9EF5}" presName="parentText" presStyleLbl="node1" presStyleIdx="0" presStyleCnt="2">
        <dgm:presLayoutVars>
          <dgm:chMax val="0"/>
          <dgm:bulletEnabled val="1"/>
        </dgm:presLayoutVars>
      </dgm:prSet>
      <dgm:spPr/>
      <dgm:t>
        <a:bodyPr/>
        <a:lstStyle/>
        <a:p>
          <a:endParaRPr lang="en-US"/>
        </a:p>
      </dgm:t>
    </dgm:pt>
    <dgm:pt modelId="{48B70A57-FC4D-4C26-8253-FFDFA3E571CB}" type="pres">
      <dgm:prSet presAssocID="{F145EF58-CE67-42F6-9DD0-31914CE34AC5}" presName="spacer" presStyleCnt="0"/>
      <dgm:spPr/>
    </dgm:pt>
    <dgm:pt modelId="{AAE24656-AB0D-42CC-88AE-03B807888D73}" type="pres">
      <dgm:prSet presAssocID="{17B26EC1-2E22-4DD6-9184-7B9F95B02A87}" presName="parentText" presStyleLbl="node1" presStyleIdx="1" presStyleCnt="2">
        <dgm:presLayoutVars>
          <dgm:chMax val="0"/>
          <dgm:bulletEnabled val="1"/>
        </dgm:presLayoutVars>
      </dgm:prSet>
      <dgm:spPr/>
      <dgm:t>
        <a:bodyPr/>
        <a:lstStyle/>
        <a:p>
          <a:endParaRPr lang="en-US"/>
        </a:p>
      </dgm:t>
    </dgm:pt>
  </dgm:ptLst>
  <dgm:cxnLst>
    <dgm:cxn modelId="{1C82D516-AEA3-413C-BA31-A53598B5E802}" srcId="{3A2A6074-D92C-4C70-BE58-614B88A663E1}" destId="{46BBCD81-62C3-4B1B-8C2D-33CCE1AE9EF5}" srcOrd="0" destOrd="0" parTransId="{BB9E3B3A-42C7-49F6-B736-E26AAFFE8E97}" sibTransId="{F145EF58-CE67-42F6-9DD0-31914CE34AC5}"/>
    <dgm:cxn modelId="{AF9A4A62-A046-49F0-AC05-693573144532}" type="presOf" srcId="{46BBCD81-62C3-4B1B-8C2D-33CCE1AE9EF5}" destId="{8A1F3F17-3F04-408D-AC18-EC551C3F3D0C}" srcOrd="0" destOrd="0" presId="urn:microsoft.com/office/officeart/2005/8/layout/vList2"/>
    <dgm:cxn modelId="{311033F3-F528-480A-9C8E-C110EB318AEC}" type="presOf" srcId="{17B26EC1-2E22-4DD6-9184-7B9F95B02A87}" destId="{AAE24656-AB0D-42CC-88AE-03B807888D73}" srcOrd="0" destOrd="0" presId="urn:microsoft.com/office/officeart/2005/8/layout/vList2"/>
    <dgm:cxn modelId="{8C1ABCD6-3864-4705-85AF-CB68D7BE8118}" type="presOf" srcId="{3A2A6074-D92C-4C70-BE58-614B88A663E1}" destId="{B01265CA-268D-4856-B845-908636A49FBA}" srcOrd="0" destOrd="0" presId="urn:microsoft.com/office/officeart/2005/8/layout/vList2"/>
    <dgm:cxn modelId="{DDC8A633-C3CD-467D-973B-FE6C0F9A23B0}" srcId="{3A2A6074-D92C-4C70-BE58-614B88A663E1}" destId="{17B26EC1-2E22-4DD6-9184-7B9F95B02A87}" srcOrd="1" destOrd="0" parTransId="{03E2F913-E356-42E7-A222-39889EF67F12}" sibTransId="{CF025EDF-04DF-4CC8-A546-362303B8E3EB}"/>
    <dgm:cxn modelId="{91391F26-5422-454F-87D3-6DEA5B3F6D66}" type="presParOf" srcId="{B01265CA-268D-4856-B845-908636A49FBA}" destId="{8A1F3F17-3F04-408D-AC18-EC551C3F3D0C}" srcOrd="0" destOrd="0" presId="urn:microsoft.com/office/officeart/2005/8/layout/vList2"/>
    <dgm:cxn modelId="{73695107-0226-40CE-9313-4927D3DF9AEF}" type="presParOf" srcId="{B01265CA-268D-4856-B845-908636A49FBA}" destId="{48B70A57-FC4D-4C26-8253-FFDFA3E571CB}" srcOrd="1" destOrd="0" presId="urn:microsoft.com/office/officeart/2005/8/layout/vList2"/>
    <dgm:cxn modelId="{58B9CBD8-E508-4D02-ACFB-D5D0F2A57F87}" type="presParOf" srcId="{B01265CA-268D-4856-B845-908636A49FBA}" destId="{AAE24656-AB0D-42CC-88AE-03B807888D73}"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4A1F7-D764-4066-A9E0-AA0CF522007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59A31093-B4C7-4474-992B-9EBC48CC8EA6}">
      <dgm:prSet/>
      <dgm:spPr/>
      <dgm:t>
        <a:bodyPr/>
        <a:lstStyle/>
        <a:p>
          <a:pPr rtl="0"/>
          <a:r>
            <a:rPr lang="en-US" b="1" dirty="0" smtClean="0"/>
            <a:t>2</a:t>
          </a:r>
          <a:r>
            <a:rPr lang="vi-VN" b="1" i="0" baseline="0" dirty="0" smtClean="0"/>
            <a:t>.</a:t>
          </a:r>
          <a:r>
            <a:rPr lang="en-US" b="1" dirty="0" smtClean="0"/>
            <a:t> </a:t>
          </a:r>
          <a:r>
            <a:rPr lang="en-US" b="1" dirty="0" err="1" smtClean="0"/>
            <a:t>Chú</a:t>
          </a:r>
          <a:r>
            <a:rPr lang="en-US" b="1" dirty="0" smtClean="0"/>
            <a:t> </a:t>
          </a:r>
          <a:r>
            <a:rPr lang="en-US" b="1" dirty="0" err="1" smtClean="0"/>
            <a:t>thích</a:t>
          </a:r>
          <a:endParaRPr lang="en-US" dirty="0"/>
        </a:p>
      </dgm:t>
    </dgm:pt>
    <dgm:pt modelId="{11985DE8-C352-4C45-B2E8-3CEFC2AF4910}" type="parTrans" cxnId="{CF8D3B0D-BCC2-4B14-B922-14E2D992F361}">
      <dgm:prSet/>
      <dgm:spPr/>
      <dgm:t>
        <a:bodyPr/>
        <a:lstStyle/>
        <a:p>
          <a:endParaRPr lang="en-US"/>
        </a:p>
      </dgm:t>
    </dgm:pt>
    <dgm:pt modelId="{A1875548-55E7-4B4D-85E7-8CAD35FE22BC}" type="sibTrans" cxnId="{CF8D3B0D-BCC2-4B14-B922-14E2D992F361}">
      <dgm:prSet/>
      <dgm:spPr/>
      <dgm:t>
        <a:bodyPr/>
        <a:lstStyle/>
        <a:p>
          <a:endParaRPr lang="en-US"/>
        </a:p>
      </dgm:t>
    </dgm:pt>
    <dgm:pt modelId="{C8B07E50-DB3A-4A91-8E82-4CD0DCE28C7E}" type="pres">
      <dgm:prSet presAssocID="{6314A1F7-D764-4066-A9E0-AA0CF522007D}" presName="linear" presStyleCnt="0">
        <dgm:presLayoutVars>
          <dgm:animLvl val="lvl"/>
          <dgm:resizeHandles val="exact"/>
        </dgm:presLayoutVars>
      </dgm:prSet>
      <dgm:spPr/>
      <dgm:t>
        <a:bodyPr/>
        <a:lstStyle/>
        <a:p>
          <a:endParaRPr lang="en-US"/>
        </a:p>
      </dgm:t>
    </dgm:pt>
    <dgm:pt modelId="{0A84D765-F6C0-4D75-90E8-1F63C301F12F}" type="pres">
      <dgm:prSet presAssocID="{59A31093-B4C7-4474-992B-9EBC48CC8EA6}" presName="parentText" presStyleLbl="node1" presStyleIdx="0" presStyleCnt="1">
        <dgm:presLayoutVars>
          <dgm:chMax val="0"/>
          <dgm:bulletEnabled val="1"/>
        </dgm:presLayoutVars>
      </dgm:prSet>
      <dgm:spPr/>
      <dgm:t>
        <a:bodyPr/>
        <a:lstStyle/>
        <a:p>
          <a:endParaRPr lang="en-US"/>
        </a:p>
      </dgm:t>
    </dgm:pt>
  </dgm:ptLst>
  <dgm:cxnLst>
    <dgm:cxn modelId="{42B2B843-C243-43F8-BD2F-C8BCFA916A87}" type="presOf" srcId="{59A31093-B4C7-4474-992B-9EBC48CC8EA6}" destId="{0A84D765-F6C0-4D75-90E8-1F63C301F12F}" srcOrd="0" destOrd="0" presId="urn:microsoft.com/office/officeart/2005/8/layout/vList2"/>
    <dgm:cxn modelId="{5B724BC3-8BCF-4842-A224-9BF36F722480}" type="presOf" srcId="{6314A1F7-D764-4066-A9E0-AA0CF522007D}" destId="{C8B07E50-DB3A-4A91-8E82-4CD0DCE28C7E}" srcOrd="0" destOrd="0" presId="urn:microsoft.com/office/officeart/2005/8/layout/vList2"/>
    <dgm:cxn modelId="{CF8D3B0D-BCC2-4B14-B922-14E2D992F361}" srcId="{6314A1F7-D764-4066-A9E0-AA0CF522007D}" destId="{59A31093-B4C7-4474-992B-9EBC48CC8EA6}" srcOrd="0" destOrd="0" parTransId="{11985DE8-C352-4C45-B2E8-3CEFC2AF4910}" sibTransId="{A1875548-55E7-4B4D-85E7-8CAD35FE22BC}"/>
    <dgm:cxn modelId="{1B293C0A-9FA8-46D6-AE2C-C337E064C3E2}" type="presParOf" srcId="{C8B07E50-DB3A-4A91-8E82-4CD0DCE28C7E}" destId="{0A84D765-F6C0-4D75-90E8-1F63C301F12F}"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539CFC-26C6-4D53-8DB8-E65A636018F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E83AC53-7271-44F9-AF64-EAF71BCA221A}">
      <dgm:prSet/>
      <dgm:spPr/>
      <dgm:t>
        <a:bodyPr/>
        <a:lstStyle/>
        <a:p>
          <a:pPr rtl="0"/>
          <a:r>
            <a:rPr lang="en-US" b="1" smtClean="0"/>
            <a:t>a</a:t>
          </a:r>
          <a:r>
            <a:rPr lang="vi-VN" b="1" i="0" baseline="0" smtClean="0"/>
            <a:t>.</a:t>
          </a:r>
          <a:r>
            <a:rPr lang="en-US" b="1" i="0" baseline="0" smtClean="0"/>
            <a:t> </a:t>
          </a:r>
          <a:r>
            <a:rPr lang="en-US" b="1" smtClean="0"/>
            <a:t>Tác giả</a:t>
          </a:r>
          <a:r>
            <a:rPr lang="en-US" b="1" i="0" baseline="0" smtClean="0"/>
            <a:t>:</a:t>
          </a:r>
          <a:endParaRPr lang="en-US"/>
        </a:p>
      </dgm:t>
    </dgm:pt>
    <dgm:pt modelId="{76D18926-4870-4666-AC2F-D7BED18C5F70}" type="parTrans" cxnId="{72B0582A-3CDC-414D-889D-ADB29D1C8B79}">
      <dgm:prSet/>
      <dgm:spPr/>
      <dgm:t>
        <a:bodyPr/>
        <a:lstStyle/>
        <a:p>
          <a:endParaRPr lang="en-US"/>
        </a:p>
      </dgm:t>
    </dgm:pt>
    <dgm:pt modelId="{3ACFE643-770A-4A62-88A0-3825CD42E385}" type="sibTrans" cxnId="{72B0582A-3CDC-414D-889D-ADB29D1C8B79}">
      <dgm:prSet/>
      <dgm:spPr/>
      <dgm:t>
        <a:bodyPr/>
        <a:lstStyle/>
        <a:p>
          <a:endParaRPr lang="en-US"/>
        </a:p>
      </dgm:t>
    </dgm:pt>
    <dgm:pt modelId="{A2CA3136-2D2D-411A-A476-E1E5C6FE9B6B}" type="pres">
      <dgm:prSet presAssocID="{25539CFC-26C6-4D53-8DB8-E65A636018FD}" presName="linear" presStyleCnt="0">
        <dgm:presLayoutVars>
          <dgm:animLvl val="lvl"/>
          <dgm:resizeHandles val="exact"/>
        </dgm:presLayoutVars>
      </dgm:prSet>
      <dgm:spPr/>
      <dgm:t>
        <a:bodyPr/>
        <a:lstStyle/>
        <a:p>
          <a:endParaRPr lang="en-US"/>
        </a:p>
      </dgm:t>
    </dgm:pt>
    <dgm:pt modelId="{8D57E188-9A20-4C2B-905C-D2DEE590BC49}" type="pres">
      <dgm:prSet presAssocID="{4E83AC53-7271-44F9-AF64-EAF71BCA221A}" presName="parentText" presStyleLbl="node1" presStyleIdx="0" presStyleCnt="1">
        <dgm:presLayoutVars>
          <dgm:chMax val="0"/>
          <dgm:bulletEnabled val="1"/>
        </dgm:presLayoutVars>
      </dgm:prSet>
      <dgm:spPr/>
      <dgm:t>
        <a:bodyPr/>
        <a:lstStyle/>
        <a:p>
          <a:endParaRPr lang="en-US"/>
        </a:p>
      </dgm:t>
    </dgm:pt>
  </dgm:ptLst>
  <dgm:cxnLst>
    <dgm:cxn modelId="{C5197DC9-0A78-42F5-9B83-F626120053DE}" type="presOf" srcId="{25539CFC-26C6-4D53-8DB8-E65A636018FD}" destId="{A2CA3136-2D2D-411A-A476-E1E5C6FE9B6B}" srcOrd="0" destOrd="0" presId="urn:microsoft.com/office/officeart/2005/8/layout/vList2"/>
    <dgm:cxn modelId="{FB4113D5-4C92-4187-88F0-74E4B8AA8FD4}" type="presOf" srcId="{4E83AC53-7271-44F9-AF64-EAF71BCA221A}" destId="{8D57E188-9A20-4C2B-905C-D2DEE590BC49}" srcOrd="0" destOrd="0" presId="urn:microsoft.com/office/officeart/2005/8/layout/vList2"/>
    <dgm:cxn modelId="{72B0582A-3CDC-414D-889D-ADB29D1C8B79}" srcId="{25539CFC-26C6-4D53-8DB8-E65A636018FD}" destId="{4E83AC53-7271-44F9-AF64-EAF71BCA221A}" srcOrd="0" destOrd="0" parTransId="{76D18926-4870-4666-AC2F-D7BED18C5F70}" sibTransId="{3ACFE643-770A-4A62-88A0-3825CD42E385}"/>
    <dgm:cxn modelId="{0D9AFC15-C84B-4D66-9D2A-B6B2EBA95E72}" type="presParOf" srcId="{A2CA3136-2D2D-411A-A476-E1E5C6FE9B6B}" destId="{8D57E188-9A20-4C2B-905C-D2DEE590BC49}"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CADFC-3E90-44A5-B2A2-85F70ABABE3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50064F0-E6AE-409B-9401-AA02A188E7E6}">
      <dgm:prSet/>
      <dgm:spPr/>
      <dgm:t>
        <a:bodyPr/>
        <a:lstStyle/>
        <a:p>
          <a:pPr rtl="0"/>
          <a:r>
            <a:rPr lang="en-US" b="1" dirty="0" smtClean="0"/>
            <a:t>b</a:t>
          </a:r>
          <a:r>
            <a:rPr lang="en-US" b="1" i="0" baseline="0" dirty="0" smtClean="0"/>
            <a:t>. </a:t>
          </a:r>
          <a:r>
            <a:rPr lang="en-US" b="1" i="0" baseline="0" dirty="0" err="1" smtClean="0"/>
            <a:t>Tác</a:t>
          </a:r>
          <a:r>
            <a:rPr lang="en-US" b="1" i="0" baseline="0" dirty="0" smtClean="0"/>
            <a:t> </a:t>
          </a:r>
          <a:r>
            <a:rPr lang="en-US" b="1" i="0" baseline="0" dirty="0" err="1" smtClean="0"/>
            <a:t>phẩm</a:t>
          </a:r>
          <a:endParaRPr lang="en-US" dirty="0"/>
        </a:p>
      </dgm:t>
    </dgm:pt>
    <dgm:pt modelId="{4D5D34FF-4BD9-4418-A0F3-7A8777012CE3}" type="parTrans" cxnId="{18876481-83A5-4F55-8390-49E0330EC9B0}">
      <dgm:prSet/>
      <dgm:spPr/>
      <dgm:t>
        <a:bodyPr/>
        <a:lstStyle/>
        <a:p>
          <a:endParaRPr lang="en-US"/>
        </a:p>
      </dgm:t>
    </dgm:pt>
    <dgm:pt modelId="{F1797535-66B4-4091-A901-47011F93166A}" type="sibTrans" cxnId="{18876481-83A5-4F55-8390-49E0330EC9B0}">
      <dgm:prSet/>
      <dgm:spPr/>
      <dgm:t>
        <a:bodyPr/>
        <a:lstStyle/>
        <a:p>
          <a:endParaRPr lang="en-US"/>
        </a:p>
      </dgm:t>
    </dgm:pt>
    <dgm:pt modelId="{8A7D3928-608E-4EE9-BD9D-5B6F9C00A565}" type="pres">
      <dgm:prSet presAssocID="{32ECADFC-3E90-44A5-B2A2-85F70ABABE39}" presName="linear" presStyleCnt="0">
        <dgm:presLayoutVars>
          <dgm:animLvl val="lvl"/>
          <dgm:resizeHandles val="exact"/>
        </dgm:presLayoutVars>
      </dgm:prSet>
      <dgm:spPr/>
      <dgm:t>
        <a:bodyPr/>
        <a:lstStyle/>
        <a:p>
          <a:endParaRPr lang="en-US"/>
        </a:p>
      </dgm:t>
    </dgm:pt>
    <dgm:pt modelId="{08524108-F438-4319-AE5A-319E2CC6B6D5}" type="pres">
      <dgm:prSet presAssocID="{C50064F0-E6AE-409B-9401-AA02A188E7E6}" presName="parentText" presStyleLbl="node1" presStyleIdx="0" presStyleCnt="1">
        <dgm:presLayoutVars>
          <dgm:chMax val="0"/>
          <dgm:bulletEnabled val="1"/>
        </dgm:presLayoutVars>
      </dgm:prSet>
      <dgm:spPr/>
      <dgm:t>
        <a:bodyPr/>
        <a:lstStyle/>
        <a:p>
          <a:endParaRPr lang="en-US"/>
        </a:p>
      </dgm:t>
    </dgm:pt>
  </dgm:ptLst>
  <dgm:cxnLst>
    <dgm:cxn modelId="{18876481-83A5-4F55-8390-49E0330EC9B0}" srcId="{32ECADFC-3E90-44A5-B2A2-85F70ABABE39}" destId="{C50064F0-E6AE-409B-9401-AA02A188E7E6}" srcOrd="0" destOrd="0" parTransId="{4D5D34FF-4BD9-4418-A0F3-7A8777012CE3}" sibTransId="{F1797535-66B4-4091-A901-47011F93166A}"/>
    <dgm:cxn modelId="{45F9EC6E-2D28-4202-9D8A-4AC727391D62}" type="presOf" srcId="{C50064F0-E6AE-409B-9401-AA02A188E7E6}" destId="{08524108-F438-4319-AE5A-319E2CC6B6D5}" srcOrd="0" destOrd="0" presId="urn:microsoft.com/office/officeart/2005/8/layout/vList2"/>
    <dgm:cxn modelId="{53804051-9134-4CD6-B492-E91E97A7468D}" type="presOf" srcId="{32ECADFC-3E90-44A5-B2A2-85F70ABABE39}" destId="{8A7D3928-608E-4EE9-BD9D-5B6F9C00A565}" srcOrd="0" destOrd="0" presId="urn:microsoft.com/office/officeart/2005/8/layout/vList2"/>
    <dgm:cxn modelId="{3B0232FB-B328-46D0-9D5A-D8862C8D328E}" type="presParOf" srcId="{8A7D3928-608E-4EE9-BD9D-5B6F9C00A565}" destId="{08524108-F438-4319-AE5A-319E2CC6B6D5}"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E6EE82-C987-4E45-B153-97B0CF88B1D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22E6107-0ADC-4234-90B4-C0E13464F7AF}">
      <dgm:prSet/>
      <dgm:spPr/>
      <dgm:t>
        <a:bodyPr/>
        <a:lstStyle/>
        <a:p>
          <a:pPr rtl="0"/>
          <a:r>
            <a:rPr lang="en-US" b="1" i="0" baseline="0" smtClean="0"/>
            <a:t>- Hoàn</a:t>
          </a:r>
          <a:r>
            <a:rPr lang="en-US" b="1" i="0" smtClean="0"/>
            <a:t> cảnh sáng tác, xuất xứ:</a:t>
          </a:r>
          <a:endParaRPr lang="en-US" dirty="0"/>
        </a:p>
      </dgm:t>
    </dgm:pt>
    <dgm:pt modelId="{8D80E6FD-A774-466E-832A-BE3F966F7AF4}" type="parTrans" cxnId="{7E76D126-8B3F-4CAA-AA39-3F8B3DF9493D}">
      <dgm:prSet/>
      <dgm:spPr/>
      <dgm:t>
        <a:bodyPr/>
        <a:lstStyle/>
        <a:p>
          <a:endParaRPr lang="en-US"/>
        </a:p>
      </dgm:t>
    </dgm:pt>
    <dgm:pt modelId="{205D4B5F-89B6-42EC-991E-F22CA912B191}" type="sibTrans" cxnId="{7E76D126-8B3F-4CAA-AA39-3F8B3DF9493D}">
      <dgm:prSet/>
      <dgm:spPr/>
      <dgm:t>
        <a:bodyPr/>
        <a:lstStyle/>
        <a:p>
          <a:endParaRPr lang="en-US"/>
        </a:p>
      </dgm:t>
    </dgm:pt>
    <dgm:pt modelId="{27C7FAD5-3087-4952-A5EB-D10B5D6DC7C6}" type="pres">
      <dgm:prSet presAssocID="{D4E6EE82-C987-4E45-B153-97B0CF88B1DA}" presName="linear" presStyleCnt="0">
        <dgm:presLayoutVars>
          <dgm:animLvl val="lvl"/>
          <dgm:resizeHandles val="exact"/>
        </dgm:presLayoutVars>
      </dgm:prSet>
      <dgm:spPr/>
      <dgm:t>
        <a:bodyPr/>
        <a:lstStyle/>
        <a:p>
          <a:endParaRPr lang="en-US"/>
        </a:p>
      </dgm:t>
    </dgm:pt>
    <dgm:pt modelId="{D4E876B5-5E7B-4BBF-BCD1-B63E3F27532A}" type="pres">
      <dgm:prSet presAssocID="{322E6107-0ADC-4234-90B4-C0E13464F7AF}" presName="parentText" presStyleLbl="node1" presStyleIdx="0" presStyleCnt="1">
        <dgm:presLayoutVars>
          <dgm:chMax val="0"/>
          <dgm:bulletEnabled val="1"/>
        </dgm:presLayoutVars>
      </dgm:prSet>
      <dgm:spPr/>
      <dgm:t>
        <a:bodyPr/>
        <a:lstStyle/>
        <a:p>
          <a:endParaRPr lang="en-US"/>
        </a:p>
      </dgm:t>
    </dgm:pt>
  </dgm:ptLst>
  <dgm:cxnLst>
    <dgm:cxn modelId="{7E76D126-8B3F-4CAA-AA39-3F8B3DF9493D}" srcId="{D4E6EE82-C987-4E45-B153-97B0CF88B1DA}" destId="{322E6107-0ADC-4234-90B4-C0E13464F7AF}" srcOrd="0" destOrd="0" parTransId="{8D80E6FD-A774-466E-832A-BE3F966F7AF4}" sibTransId="{205D4B5F-89B6-42EC-991E-F22CA912B191}"/>
    <dgm:cxn modelId="{C6C8B393-22E8-49F8-A858-945DD6F73844}" type="presOf" srcId="{D4E6EE82-C987-4E45-B153-97B0CF88B1DA}" destId="{27C7FAD5-3087-4952-A5EB-D10B5D6DC7C6}" srcOrd="0" destOrd="0" presId="urn:microsoft.com/office/officeart/2005/8/layout/vList2"/>
    <dgm:cxn modelId="{8B9B4F58-4B87-48B7-A3F0-8267579AE95B}" type="presOf" srcId="{322E6107-0ADC-4234-90B4-C0E13464F7AF}" destId="{D4E876B5-5E7B-4BBF-BCD1-B63E3F27532A}" srcOrd="0" destOrd="0" presId="urn:microsoft.com/office/officeart/2005/8/layout/vList2"/>
    <dgm:cxn modelId="{90E73D60-5176-4B3C-A7EF-03DD0AC9BD8C}" type="presParOf" srcId="{27C7FAD5-3087-4952-A5EB-D10B5D6DC7C6}" destId="{D4E876B5-5E7B-4BBF-BCD1-B63E3F2753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4D021C-E368-4595-9D7A-E771DA79DF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314095-4C8F-4705-8732-7B4B6F9C64C5}">
      <dgm:prSet/>
      <dgm:spPr/>
      <dgm:t>
        <a:bodyPr/>
        <a:lstStyle/>
        <a:p>
          <a:pPr rtl="0"/>
          <a:r>
            <a:rPr lang="en-US" b="1" dirty="0" smtClean="0">
              <a:solidFill>
                <a:schemeClr val="tx1"/>
              </a:solidFill>
            </a:rPr>
            <a:t>+T4 – 1976 </a:t>
          </a:r>
          <a:r>
            <a:rPr lang="en-US" b="1" dirty="0" err="1" smtClean="0">
              <a:solidFill>
                <a:schemeClr val="tx1"/>
              </a:solidFill>
            </a:rPr>
            <a:t>nhân</a:t>
          </a:r>
          <a:r>
            <a:rPr lang="en-US" b="1" dirty="0" smtClean="0">
              <a:solidFill>
                <a:schemeClr val="tx1"/>
              </a:solidFill>
            </a:rPr>
            <a:t> </a:t>
          </a:r>
          <a:r>
            <a:rPr lang="en-US" b="1" dirty="0" err="1" smtClean="0">
              <a:solidFill>
                <a:schemeClr val="tx1"/>
              </a:solidFill>
            </a:rPr>
            <a:t>chuyến</a:t>
          </a:r>
          <a:r>
            <a:rPr lang="en-US" b="1" dirty="0" smtClean="0">
              <a:solidFill>
                <a:schemeClr val="tx1"/>
              </a:solidFill>
            </a:rPr>
            <a:t> </a:t>
          </a:r>
          <a:r>
            <a:rPr lang="en-US" b="1" dirty="0" err="1" smtClean="0">
              <a:solidFill>
                <a:schemeClr val="tx1"/>
              </a:solidFill>
            </a:rPr>
            <a:t>nhà</a:t>
          </a:r>
          <a:r>
            <a:rPr lang="en-US" b="1" dirty="0" smtClean="0">
              <a:solidFill>
                <a:schemeClr val="tx1"/>
              </a:solidFill>
            </a:rPr>
            <a:t> </a:t>
          </a:r>
          <a:r>
            <a:rPr lang="en-US" b="1" dirty="0" err="1" smtClean="0">
              <a:solidFill>
                <a:schemeClr val="tx1"/>
              </a:solidFill>
            </a:rPr>
            <a:t>văn</a:t>
          </a:r>
          <a:r>
            <a:rPr lang="en-US" b="1" dirty="0" smtClean="0">
              <a:solidFill>
                <a:schemeClr val="tx1"/>
              </a:solidFill>
            </a:rPr>
            <a:t> </a:t>
          </a:r>
          <a:r>
            <a:rPr lang="en-US" b="1" dirty="0" err="1" smtClean="0">
              <a:solidFill>
                <a:schemeClr val="tx1"/>
              </a:solidFill>
            </a:rPr>
            <a:t>ra</a:t>
          </a:r>
          <a:r>
            <a:rPr lang="en-US" b="1" dirty="0" smtClean="0">
              <a:solidFill>
                <a:schemeClr val="tx1"/>
              </a:solidFill>
            </a:rPr>
            <a:t> </a:t>
          </a:r>
          <a:r>
            <a:rPr lang="en-US" b="1" dirty="0" err="1" smtClean="0">
              <a:solidFill>
                <a:schemeClr val="tx1"/>
              </a:solidFill>
            </a:rPr>
            <a:t>thăm</a:t>
          </a:r>
          <a:r>
            <a:rPr lang="en-US" b="1" dirty="0" smtClean="0">
              <a:solidFill>
                <a:schemeClr val="tx1"/>
              </a:solidFill>
            </a:rPr>
            <a:t> </a:t>
          </a:r>
          <a:r>
            <a:rPr lang="en-US" b="1" dirty="0" err="1" smtClean="0">
              <a:solidFill>
                <a:schemeClr val="tx1"/>
              </a:solidFill>
            </a:rPr>
            <a:t>đảo</a:t>
          </a:r>
          <a:r>
            <a:rPr lang="en-US" b="1" dirty="0" smtClean="0">
              <a:solidFill>
                <a:schemeClr val="tx1"/>
              </a:solidFill>
            </a:rPr>
            <a:t> </a:t>
          </a:r>
          <a:r>
            <a:rPr lang="en-US" b="1" dirty="0" err="1" smtClean="0">
              <a:solidFill>
                <a:schemeClr val="tx1"/>
              </a:solidFill>
            </a:rPr>
            <a:t>Cô</a:t>
          </a:r>
          <a:r>
            <a:rPr lang="en-US" b="1" dirty="0" smtClean="0">
              <a:solidFill>
                <a:schemeClr val="tx1"/>
              </a:solidFill>
            </a:rPr>
            <a:t> </a:t>
          </a:r>
          <a:r>
            <a:rPr lang="en-US" b="1" dirty="0" err="1" smtClean="0">
              <a:solidFill>
                <a:schemeClr val="tx1"/>
              </a:solidFill>
            </a:rPr>
            <a:t>Tô</a:t>
          </a:r>
          <a:r>
            <a:rPr lang="en-US" b="1" dirty="0" smtClean="0">
              <a:solidFill>
                <a:schemeClr val="tx1"/>
              </a:solidFill>
            </a:rPr>
            <a:t>.</a:t>
          </a:r>
          <a:endParaRPr lang="en-US" dirty="0">
            <a:solidFill>
              <a:schemeClr val="tx1"/>
            </a:solidFill>
          </a:endParaRPr>
        </a:p>
      </dgm:t>
    </dgm:pt>
    <dgm:pt modelId="{F8491CB4-5315-46B2-8615-197A4745DB95}" type="parTrans" cxnId="{5C8FB8DB-AD51-4945-87DB-25530C2CA242}">
      <dgm:prSet/>
      <dgm:spPr/>
      <dgm:t>
        <a:bodyPr/>
        <a:lstStyle/>
        <a:p>
          <a:endParaRPr lang="en-US"/>
        </a:p>
      </dgm:t>
    </dgm:pt>
    <dgm:pt modelId="{DB641C9C-CCEC-4A6B-9949-C21D80DCE5B2}" type="sibTrans" cxnId="{5C8FB8DB-AD51-4945-87DB-25530C2CA242}">
      <dgm:prSet/>
      <dgm:spPr/>
      <dgm:t>
        <a:bodyPr/>
        <a:lstStyle/>
        <a:p>
          <a:endParaRPr lang="en-US"/>
        </a:p>
      </dgm:t>
    </dgm:pt>
    <dgm:pt modelId="{D8ECFA9D-1E72-4CD2-A9A2-89CEDB06B6FB}">
      <dgm:prSet/>
      <dgm:spPr/>
      <dgm:t>
        <a:bodyPr/>
        <a:lstStyle/>
        <a:p>
          <a:pPr rtl="0"/>
          <a:r>
            <a:rPr lang="en-US" b="1" dirty="0" smtClean="0">
              <a:solidFill>
                <a:schemeClr val="tx1"/>
              </a:solidFill>
            </a:rPr>
            <a:t>+ </a:t>
          </a:r>
          <a:r>
            <a:rPr lang="en-US" b="1" dirty="0" err="1" smtClean="0">
              <a:solidFill>
                <a:schemeClr val="tx1"/>
              </a:solidFill>
            </a:rPr>
            <a:t>Trích</a:t>
          </a:r>
          <a:r>
            <a:rPr lang="en-US" b="1" dirty="0" smtClean="0">
              <a:solidFill>
                <a:schemeClr val="tx1"/>
              </a:solidFill>
            </a:rPr>
            <a:t>: </a:t>
          </a:r>
          <a:r>
            <a:rPr lang="en-US" b="1" dirty="0" err="1" smtClean="0">
              <a:solidFill>
                <a:schemeClr val="tx1"/>
              </a:solidFill>
            </a:rPr>
            <a:t>phần</a:t>
          </a:r>
          <a:r>
            <a:rPr lang="en-US" b="1" dirty="0" smtClean="0">
              <a:solidFill>
                <a:schemeClr val="tx1"/>
              </a:solidFill>
            </a:rPr>
            <a:t> </a:t>
          </a:r>
          <a:r>
            <a:rPr lang="en-US" b="1" dirty="0" err="1" smtClean="0">
              <a:solidFill>
                <a:schemeClr val="tx1"/>
              </a:solidFill>
            </a:rPr>
            <a:t>cuối</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bài</a:t>
          </a:r>
          <a:r>
            <a:rPr lang="en-US" b="1" dirty="0" smtClean="0">
              <a:solidFill>
                <a:schemeClr val="tx1"/>
              </a:solidFill>
            </a:rPr>
            <a:t> </a:t>
          </a:r>
          <a:r>
            <a:rPr lang="en-US" b="1" dirty="0" err="1" smtClean="0">
              <a:solidFill>
                <a:schemeClr val="tx1"/>
              </a:solidFill>
            </a:rPr>
            <a:t>kí</a:t>
          </a:r>
          <a:r>
            <a:rPr lang="en-US" b="1" dirty="0" smtClean="0">
              <a:solidFill>
                <a:schemeClr val="tx1"/>
              </a:solidFill>
            </a:rPr>
            <a:t> </a:t>
          </a:r>
          <a:r>
            <a:rPr lang="en-US" b="1" dirty="0" err="1" smtClean="0">
              <a:solidFill>
                <a:schemeClr val="tx1"/>
              </a:solidFill>
            </a:rPr>
            <a:t>Cô</a:t>
          </a:r>
          <a:r>
            <a:rPr lang="en-US" b="1" dirty="0" smtClean="0">
              <a:solidFill>
                <a:schemeClr val="tx1"/>
              </a:solidFill>
            </a:rPr>
            <a:t> </a:t>
          </a:r>
          <a:r>
            <a:rPr lang="en-US" b="1" dirty="0" err="1" smtClean="0">
              <a:solidFill>
                <a:schemeClr val="tx1"/>
              </a:solidFill>
            </a:rPr>
            <a:t>Tô</a:t>
          </a:r>
          <a:endParaRPr lang="en-US" dirty="0">
            <a:solidFill>
              <a:schemeClr val="tx1"/>
            </a:solidFill>
          </a:endParaRPr>
        </a:p>
      </dgm:t>
    </dgm:pt>
    <dgm:pt modelId="{B538EFB1-C970-4B00-9A88-310CBDB27CCF}" type="parTrans" cxnId="{E1BDD1E3-47CF-41FE-9FBF-98B5FA862F39}">
      <dgm:prSet/>
      <dgm:spPr/>
      <dgm:t>
        <a:bodyPr/>
        <a:lstStyle/>
        <a:p>
          <a:endParaRPr lang="en-US"/>
        </a:p>
      </dgm:t>
    </dgm:pt>
    <dgm:pt modelId="{FED32AE0-83B2-45DB-B0B1-826A216C3826}" type="sibTrans" cxnId="{E1BDD1E3-47CF-41FE-9FBF-98B5FA862F39}">
      <dgm:prSet/>
      <dgm:spPr/>
      <dgm:t>
        <a:bodyPr/>
        <a:lstStyle/>
        <a:p>
          <a:endParaRPr lang="en-US"/>
        </a:p>
      </dgm:t>
    </dgm:pt>
    <dgm:pt modelId="{24C95425-5853-4170-9E85-0A08931A142D}" type="pres">
      <dgm:prSet presAssocID="{724D021C-E368-4595-9D7A-E771DA79DFED}" presName="linear" presStyleCnt="0">
        <dgm:presLayoutVars>
          <dgm:animLvl val="lvl"/>
          <dgm:resizeHandles val="exact"/>
        </dgm:presLayoutVars>
      </dgm:prSet>
      <dgm:spPr/>
      <dgm:t>
        <a:bodyPr/>
        <a:lstStyle/>
        <a:p>
          <a:endParaRPr lang="en-US"/>
        </a:p>
      </dgm:t>
    </dgm:pt>
    <dgm:pt modelId="{6D3441B2-6BC9-4E90-A162-DADCAECA2BDB}" type="pres">
      <dgm:prSet presAssocID="{C9314095-4C8F-4705-8732-7B4B6F9C64C5}" presName="parentText" presStyleLbl="node1" presStyleIdx="0" presStyleCnt="2">
        <dgm:presLayoutVars>
          <dgm:chMax val="0"/>
          <dgm:bulletEnabled val="1"/>
        </dgm:presLayoutVars>
      </dgm:prSet>
      <dgm:spPr/>
      <dgm:t>
        <a:bodyPr/>
        <a:lstStyle/>
        <a:p>
          <a:endParaRPr lang="en-US"/>
        </a:p>
      </dgm:t>
    </dgm:pt>
    <dgm:pt modelId="{2F44CDF4-0F9B-4ACD-80A2-5E5377FAB606}" type="pres">
      <dgm:prSet presAssocID="{DB641C9C-CCEC-4A6B-9949-C21D80DCE5B2}" presName="spacer" presStyleCnt="0"/>
      <dgm:spPr/>
    </dgm:pt>
    <dgm:pt modelId="{61D933CB-3570-48BB-B74D-8599DAE951EA}" type="pres">
      <dgm:prSet presAssocID="{D8ECFA9D-1E72-4CD2-A9A2-89CEDB06B6FB}" presName="parentText" presStyleLbl="node1" presStyleIdx="1" presStyleCnt="2">
        <dgm:presLayoutVars>
          <dgm:chMax val="0"/>
          <dgm:bulletEnabled val="1"/>
        </dgm:presLayoutVars>
      </dgm:prSet>
      <dgm:spPr/>
      <dgm:t>
        <a:bodyPr/>
        <a:lstStyle/>
        <a:p>
          <a:endParaRPr lang="en-US"/>
        </a:p>
      </dgm:t>
    </dgm:pt>
  </dgm:ptLst>
  <dgm:cxnLst>
    <dgm:cxn modelId="{E1BDD1E3-47CF-41FE-9FBF-98B5FA862F39}" srcId="{724D021C-E368-4595-9D7A-E771DA79DFED}" destId="{D8ECFA9D-1E72-4CD2-A9A2-89CEDB06B6FB}" srcOrd="1" destOrd="0" parTransId="{B538EFB1-C970-4B00-9A88-310CBDB27CCF}" sibTransId="{FED32AE0-83B2-45DB-B0B1-826A216C3826}"/>
    <dgm:cxn modelId="{E5E418EC-4B18-4EA9-9BF9-F6BD1D1F9997}" type="presOf" srcId="{C9314095-4C8F-4705-8732-7B4B6F9C64C5}" destId="{6D3441B2-6BC9-4E90-A162-DADCAECA2BDB}" srcOrd="0" destOrd="0" presId="urn:microsoft.com/office/officeart/2005/8/layout/vList2"/>
    <dgm:cxn modelId="{5C8FB8DB-AD51-4945-87DB-25530C2CA242}" srcId="{724D021C-E368-4595-9D7A-E771DA79DFED}" destId="{C9314095-4C8F-4705-8732-7B4B6F9C64C5}" srcOrd="0" destOrd="0" parTransId="{F8491CB4-5315-46B2-8615-197A4745DB95}" sibTransId="{DB641C9C-CCEC-4A6B-9949-C21D80DCE5B2}"/>
    <dgm:cxn modelId="{5F8916CC-2749-4D1A-A90B-55A231B0E926}" type="presOf" srcId="{D8ECFA9D-1E72-4CD2-A9A2-89CEDB06B6FB}" destId="{61D933CB-3570-48BB-B74D-8599DAE951EA}" srcOrd="0" destOrd="0" presId="urn:microsoft.com/office/officeart/2005/8/layout/vList2"/>
    <dgm:cxn modelId="{9229C907-D9FC-4905-BDD1-03E0AEC9B5E3}" type="presOf" srcId="{724D021C-E368-4595-9D7A-E771DA79DFED}" destId="{24C95425-5853-4170-9E85-0A08931A142D}" srcOrd="0" destOrd="0" presId="urn:microsoft.com/office/officeart/2005/8/layout/vList2"/>
    <dgm:cxn modelId="{B2DE4591-4136-4372-9632-1182EA91ECB6}" type="presParOf" srcId="{24C95425-5853-4170-9E85-0A08931A142D}" destId="{6D3441B2-6BC9-4E90-A162-DADCAECA2BDB}" srcOrd="0" destOrd="0" presId="urn:microsoft.com/office/officeart/2005/8/layout/vList2"/>
    <dgm:cxn modelId="{908EF355-7FF2-4ED0-BCAD-DBE6CA0F0F6A}" type="presParOf" srcId="{24C95425-5853-4170-9E85-0A08931A142D}" destId="{2F44CDF4-0F9B-4ACD-80A2-5E5377FAB606}" srcOrd="1" destOrd="0" presId="urn:microsoft.com/office/officeart/2005/8/layout/vList2"/>
    <dgm:cxn modelId="{E5758381-612E-4620-8AA5-1811F1B8E1D0}" type="presParOf" srcId="{24C95425-5853-4170-9E85-0A08931A142D}" destId="{61D933CB-3570-48BB-B74D-8599DAE951EA}"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4743A-A6A9-43E1-A31F-26D68E2A492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401DE1E-C036-4C6B-89B2-A82FCCE8D057}">
      <dgm:prSet/>
      <dgm:spPr/>
      <dgm:t>
        <a:bodyPr/>
        <a:lstStyle/>
        <a:p>
          <a:pPr rtl="0"/>
          <a:r>
            <a:rPr lang="en-US" b="1" i="0" baseline="0" smtClean="0"/>
            <a:t>- Thể</a:t>
          </a:r>
          <a:r>
            <a:rPr lang="en-US" b="1" i="0" smtClean="0"/>
            <a:t> loại: Du kí</a:t>
          </a:r>
          <a:endParaRPr lang="en-US"/>
        </a:p>
      </dgm:t>
    </dgm:pt>
    <dgm:pt modelId="{9E48A4B5-1ED2-4101-AE35-7EC259665CF2}" type="parTrans" cxnId="{65C561DF-A035-4C9A-85DB-61996371A297}">
      <dgm:prSet/>
      <dgm:spPr/>
      <dgm:t>
        <a:bodyPr/>
        <a:lstStyle/>
        <a:p>
          <a:endParaRPr lang="en-US"/>
        </a:p>
      </dgm:t>
    </dgm:pt>
    <dgm:pt modelId="{9036C9BA-1728-490B-8B1F-41ABEB70AD03}" type="sibTrans" cxnId="{65C561DF-A035-4C9A-85DB-61996371A297}">
      <dgm:prSet/>
      <dgm:spPr/>
      <dgm:t>
        <a:bodyPr/>
        <a:lstStyle/>
        <a:p>
          <a:endParaRPr lang="en-US"/>
        </a:p>
      </dgm:t>
    </dgm:pt>
    <dgm:pt modelId="{1201D5D6-9E0F-4D7B-B331-1EDFB0BFEFFF}" type="pres">
      <dgm:prSet presAssocID="{FD04743A-A6A9-43E1-A31F-26D68E2A4929}" presName="linear" presStyleCnt="0">
        <dgm:presLayoutVars>
          <dgm:animLvl val="lvl"/>
          <dgm:resizeHandles val="exact"/>
        </dgm:presLayoutVars>
      </dgm:prSet>
      <dgm:spPr/>
      <dgm:t>
        <a:bodyPr/>
        <a:lstStyle/>
        <a:p>
          <a:endParaRPr lang="en-US"/>
        </a:p>
      </dgm:t>
    </dgm:pt>
    <dgm:pt modelId="{94BEA567-09CB-4E70-9195-4806B8AA2EE1}" type="pres">
      <dgm:prSet presAssocID="{F401DE1E-C036-4C6B-89B2-A82FCCE8D057}" presName="parentText" presStyleLbl="node1" presStyleIdx="0" presStyleCnt="1">
        <dgm:presLayoutVars>
          <dgm:chMax val="0"/>
          <dgm:bulletEnabled val="1"/>
        </dgm:presLayoutVars>
      </dgm:prSet>
      <dgm:spPr/>
      <dgm:t>
        <a:bodyPr/>
        <a:lstStyle/>
        <a:p>
          <a:endParaRPr lang="en-US"/>
        </a:p>
      </dgm:t>
    </dgm:pt>
  </dgm:ptLst>
  <dgm:cxnLst>
    <dgm:cxn modelId="{65C561DF-A035-4C9A-85DB-61996371A297}" srcId="{FD04743A-A6A9-43E1-A31F-26D68E2A4929}" destId="{F401DE1E-C036-4C6B-89B2-A82FCCE8D057}" srcOrd="0" destOrd="0" parTransId="{9E48A4B5-1ED2-4101-AE35-7EC259665CF2}" sibTransId="{9036C9BA-1728-490B-8B1F-41ABEB70AD03}"/>
    <dgm:cxn modelId="{97AA2879-8701-417F-9F5B-5DA8DC70822B}" type="presOf" srcId="{FD04743A-A6A9-43E1-A31F-26D68E2A4929}" destId="{1201D5D6-9E0F-4D7B-B331-1EDFB0BFEFFF}" srcOrd="0" destOrd="0" presId="urn:microsoft.com/office/officeart/2005/8/layout/vList2"/>
    <dgm:cxn modelId="{8829DA07-FD87-46D3-B120-DB5E11694998}" type="presOf" srcId="{F401DE1E-C036-4C6B-89B2-A82FCCE8D057}" destId="{94BEA567-09CB-4E70-9195-4806B8AA2EE1}" srcOrd="0" destOrd="0" presId="urn:microsoft.com/office/officeart/2005/8/layout/vList2"/>
    <dgm:cxn modelId="{5C207C2C-2733-46CF-A07D-AB19C43062F7}" type="presParOf" srcId="{1201D5D6-9E0F-4D7B-B331-1EDFB0BFEFFF}" destId="{94BEA567-09CB-4E70-9195-4806B8AA2EE1}"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2143-3C02-4DCC-ACB1-D39B8B609135}">
      <dsp:nvSpPr>
        <dsp:cNvPr id="0" name=""/>
        <dsp:cNvSpPr/>
      </dsp:nvSpPr>
      <dsp:spPr>
        <a:xfrm>
          <a:off x="0" y="4209"/>
          <a:ext cx="43434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I. Đọc - tìm hiểu chú thích:</a:t>
          </a:r>
          <a:endParaRPr lang="en-US" sz="2200" kern="1200"/>
        </a:p>
      </dsp:txBody>
      <dsp:txXfrm>
        <a:off x="25130" y="29339"/>
        <a:ext cx="4293140" cy="464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EEF6-82FB-4307-A5C9-F5A1449BE20C}">
      <dsp:nvSpPr>
        <dsp:cNvPr id="0" name=""/>
        <dsp:cNvSpPr/>
      </dsp:nvSpPr>
      <dsp:spPr>
        <a:xfrm>
          <a:off x="0" y="10093"/>
          <a:ext cx="8762984" cy="8108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b="1" i="1" kern="1200" dirty="0" smtClean="0"/>
            <a:t>Thể văn tự sự viết về </a:t>
          </a:r>
          <a:r>
            <a:rPr lang="vi-VN" sz="2100" b="1" i="1" u="sng" kern="1200" dirty="0" smtClean="0"/>
            <a:t>người thật</a:t>
          </a:r>
          <a:r>
            <a:rPr lang="vi-VN" sz="2100" b="1" i="1" kern="1200" dirty="0" smtClean="0"/>
            <a:t>, </a:t>
          </a:r>
          <a:r>
            <a:rPr lang="vi-VN" sz="2100" b="1" i="1" u="sng" kern="1200" dirty="0" smtClean="0"/>
            <a:t>việc thật</a:t>
          </a:r>
          <a:r>
            <a:rPr lang="vi-VN" sz="2100" b="1" i="1" kern="1200" dirty="0" smtClean="0"/>
            <a:t>, có tính chất thời sự, trung thành với hiện thực đến mức cao nhất</a:t>
          </a:r>
          <a:endParaRPr lang="en-US" sz="2100" kern="1200" dirty="0"/>
        </a:p>
      </dsp:txBody>
      <dsp:txXfrm>
        <a:off x="39580" y="49673"/>
        <a:ext cx="8683824" cy="731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61054-77CA-4639-8431-2E0305BDAB1D}">
      <dsp:nvSpPr>
        <dsp:cNvPr id="0" name=""/>
        <dsp:cNvSpPr/>
      </dsp:nvSpPr>
      <dsp:spPr>
        <a:xfrm>
          <a:off x="0" y="8532"/>
          <a:ext cx="6172199" cy="444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 PTBĐ: </a:t>
          </a:r>
          <a:r>
            <a:rPr lang="en-US" sz="1900" b="1" kern="1200" dirty="0" err="1" smtClean="0"/>
            <a:t>Miêu</a:t>
          </a:r>
          <a:r>
            <a:rPr lang="en-US" sz="1900" b="1" kern="1200" dirty="0" smtClean="0"/>
            <a:t> </a:t>
          </a:r>
          <a:r>
            <a:rPr lang="en-US" sz="1900" b="1" kern="1200" dirty="0" err="1" smtClean="0"/>
            <a:t>tả</a:t>
          </a:r>
          <a:r>
            <a:rPr lang="en-US" sz="1900" b="1" kern="1200" dirty="0" smtClean="0"/>
            <a:t> + </a:t>
          </a:r>
          <a:r>
            <a:rPr lang="en-US" sz="1900" b="1" kern="1200" dirty="0" err="1" smtClean="0"/>
            <a:t>biểu</a:t>
          </a:r>
          <a:r>
            <a:rPr lang="en-US" sz="1900" b="1" kern="1200" dirty="0" smtClean="0"/>
            <a:t> </a:t>
          </a:r>
          <a:r>
            <a:rPr lang="en-US" sz="1900" b="1" kern="1200" dirty="0" err="1" smtClean="0"/>
            <a:t>cảm</a:t>
          </a:r>
          <a:r>
            <a:rPr lang="en-US" sz="1900" b="1" kern="1200" dirty="0" smtClean="0"/>
            <a:t> + </a:t>
          </a:r>
          <a:r>
            <a:rPr lang="en-US" sz="1900" b="1" kern="1200" dirty="0" err="1" smtClean="0"/>
            <a:t>Tự</a:t>
          </a:r>
          <a:r>
            <a:rPr lang="en-US" sz="1900" b="1" kern="1200" dirty="0" smtClean="0"/>
            <a:t> </a:t>
          </a:r>
          <a:r>
            <a:rPr lang="en-US" sz="1900" b="1" kern="1200" dirty="0" err="1" smtClean="0"/>
            <a:t>sự</a:t>
          </a:r>
          <a:endParaRPr lang="en-US" sz="1900" kern="1200" dirty="0"/>
        </a:p>
      </dsp:txBody>
      <dsp:txXfrm>
        <a:off x="21704" y="30236"/>
        <a:ext cx="6128791" cy="401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21B3F-7F2F-4D84-895F-8073664E5465}">
      <dsp:nvSpPr>
        <dsp:cNvPr id="0" name=""/>
        <dsp:cNvSpPr/>
      </dsp:nvSpPr>
      <dsp:spPr>
        <a:xfrm>
          <a:off x="0" y="4209"/>
          <a:ext cx="2247731"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kern="1200" baseline="0" dirty="0" smtClean="0"/>
            <a:t>- </a:t>
          </a:r>
          <a:r>
            <a:rPr lang="en-US" sz="2200" b="1" i="0" kern="1200" baseline="0" dirty="0" err="1" smtClean="0"/>
            <a:t>Từ</a:t>
          </a:r>
          <a:r>
            <a:rPr lang="en-US" sz="2200" b="1" i="0" kern="1200" dirty="0" smtClean="0"/>
            <a:t> </a:t>
          </a:r>
          <a:r>
            <a:rPr lang="en-US" sz="2200" b="1" i="0" kern="1200" dirty="0" err="1" smtClean="0"/>
            <a:t>khó</a:t>
          </a:r>
          <a:r>
            <a:rPr lang="en-US" sz="2200" b="1" i="0" kern="1200" dirty="0" smtClean="0"/>
            <a:t>: </a:t>
          </a:r>
          <a:r>
            <a:rPr lang="en-US" sz="2200" b="1" i="0" kern="1200" dirty="0" err="1" smtClean="0"/>
            <a:t>sgk</a:t>
          </a:r>
          <a:endParaRPr lang="en-US" sz="2200" kern="1200" dirty="0"/>
        </a:p>
      </dsp:txBody>
      <dsp:txXfrm>
        <a:off x="25130" y="29339"/>
        <a:ext cx="2197471" cy="464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5B1D-E57B-40EB-B9C1-BFA96891EA5A}">
      <dsp:nvSpPr>
        <dsp:cNvPr id="0" name=""/>
        <dsp:cNvSpPr/>
      </dsp:nvSpPr>
      <dsp:spPr>
        <a:xfrm>
          <a:off x="0" y="4209"/>
          <a:ext cx="14478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vi-VN" sz="2200" b="1" i="0" kern="1200" baseline="0" smtClean="0"/>
            <a:t>1.</a:t>
          </a:r>
          <a:r>
            <a:rPr lang="en-US" sz="2200" b="1" i="0" kern="1200" baseline="0" smtClean="0"/>
            <a:t> </a:t>
          </a:r>
          <a:r>
            <a:rPr lang="en-US" sz="2200" b="1" kern="1200" smtClean="0"/>
            <a:t>Đọc</a:t>
          </a:r>
          <a:r>
            <a:rPr lang="en-US" sz="2200" b="1" i="0" kern="1200" baseline="0" smtClean="0"/>
            <a:t>:</a:t>
          </a:r>
          <a:endParaRPr lang="en-US" sz="2200" kern="1200"/>
        </a:p>
      </dsp:txBody>
      <dsp:txXfrm>
        <a:off x="25130" y="29339"/>
        <a:ext cx="1397540" cy="464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0E86-94A0-4F19-9F19-C3EC1C9924D1}">
      <dsp:nvSpPr>
        <dsp:cNvPr id="0" name=""/>
        <dsp:cNvSpPr/>
      </dsp:nvSpPr>
      <dsp:spPr>
        <a:xfrm>
          <a:off x="0" y="32580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 </a:t>
          </a:r>
          <a:r>
            <a:rPr lang="en-US" sz="2100" kern="1200" dirty="0" err="1" smtClean="0"/>
            <a:t>Nguyễn</a:t>
          </a:r>
          <a:r>
            <a:rPr lang="en-US" sz="2100" kern="1200" dirty="0" smtClean="0"/>
            <a:t> </a:t>
          </a:r>
          <a:r>
            <a:rPr lang="en-US" sz="2100" kern="1200" dirty="0" err="1" smtClean="0"/>
            <a:t>Tuân</a:t>
          </a:r>
          <a:r>
            <a:rPr lang="en-US" sz="2100" kern="1200" dirty="0" smtClean="0"/>
            <a:t> (1910 – 1987) </a:t>
          </a:r>
          <a:r>
            <a:rPr lang="en-US" sz="2100" kern="1200" dirty="0" err="1" smtClean="0"/>
            <a:t>quê</a:t>
          </a:r>
          <a:r>
            <a:rPr lang="en-US" sz="2100" kern="1200" dirty="0" smtClean="0"/>
            <a:t> ở </a:t>
          </a:r>
          <a:r>
            <a:rPr lang="en-US" sz="2100" kern="1200" dirty="0" err="1" smtClean="0"/>
            <a:t>Hà</a:t>
          </a:r>
          <a:r>
            <a:rPr lang="en-US" sz="2100" kern="1200" dirty="0" smtClean="0"/>
            <a:t> </a:t>
          </a:r>
          <a:r>
            <a:rPr lang="en-US" sz="2100" kern="1200" dirty="0" err="1" smtClean="0"/>
            <a:t>Nội</a:t>
          </a:r>
          <a:r>
            <a:rPr lang="en-US" sz="2100" kern="1200" dirty="0" smtClean="0"/>
            <a:t>.</a:t>
          </a:r>
          <a:endParaRPr lang="en-US" sz="2100" kern="1200" dirty="0"/>
        </a:p>
      </dsp:txBody>
      <dsp:txXfrm>
        <a:off x="23988" y="349792"/>
        <a:ext cx="6002380" cy="443423"/>
      </dsp:txXfrm>
    </dsp:sp>
    <dsp:sp modelId="{338EC251-65EB-41FB-BE95-2DD87C5C499D}">
      <dsp:nvSpPr>
        <dsp:cNvPr id="0" name=""/>
        <dsp:cNvSpPr/>
      </dsp:nvSpPr>
      <dsp:spPr>
        <a:xfrm>
          <a:off x="0" y="87768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 Sở trường viết tùy bút, bút kí.</a:t>
          </a:r>
          <a:endParaRPr lang="en-US" sz="2100" kern="1200"/>
        </a:p>
      </dsp:txBody>
      <dsp:txXfrm>
        <a:off x="23988" y="901672"/>
        <a:ext cx="6002380" cy="443423"/>
      </dsp:txXfrm>
    </dsp:sp>
    <dsp:sp modelId="{C9033D65-1FAE-4BC1-A1D0-222A171C364C}">
      <dsp:nvSpPr>
        <dsp:cNvPr id="0" name=""/>
        <dsp:cNvSpPr/>
      </dsp:nvSpPr>
      <dsp:spPr>
        <a:xfrm>
          <a:off x="0" y="142956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 Là cây bút tài hoa, sự hiểu biết phong phú nhiều mặt.</a:t>
          </a:r>
          <a:endParaRPr lang="en-US" sz="2100" kern="1200"/>
        </a:p>
      </dsp:txBody>
      <dsp:txXfrm>
        <a:off x="23988" y="1453552"/>
        <a:ext cx="6002380" cy="44342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4D765-F6C0-4D75-90E8-1F63C301F12F}">
      <dsp:nvSpPr>
        <dsp:cNvPr id="0" name=""/>
        <dsp:cNvSpPr/>
      </dsp:nvSpPr>
      <dsp:spPr>
        <a:xfrm>
          <a:off x="0" y="4209"/>
          <a:ext cx="21336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2</a:t>
          </a:r>
          <a:r>
            <a:rPr lang="vi-VN" sz="2200" b="1" i="0" kern="1200" baseline="0" dirty="0" smtClean="0"/>
            <a:t>.</a:t>
          </a:r>
          <a:r>
            <a:rPr lang="en-US" sz="2200" b="1" kern="1200" dirty="0" smtClean="0"/>
            <a:t> </a:t>
          </a:r>
          <a:r>
            <a:rPr lang="en-US" sz="2200" b="1" kern="1200" dirty="0" err="1" smtClean="0"/>
            <a:t>Chú</a:t>
          </a:r>
          <a:r>
            <a:rPr lang="en-US" sz="2200" b="1" kern="1200" dirty="0" smtClean="0"/>
            <a:t> </a:t>
          </a:r>
          <a:r>
            <a:rPr lang="en-US" sz="2200" b="1" kern="1200" dirty="0" err="1" smtClean="0"/>
            <a:t>thích</a:t>
          </a:r>
          <a:endParaRPr lang="en-US" sz="2200" kern="1200" dirty="0"/>
        </a:p>
      </dsp:txBody>
      <dsp:txXfrm>
        <a:off x="25130" y="29339"/>
        <a:ext cx="2083340" cy="4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7E188-9A20-4C2B-905C-D2DEE590BC49}">
      <dsp:nvSpPr>
        <dsp:cNvPr id="0" name=""/>
        <dsp:cNvSpPr/>
      </dsp:nvSpPr>
      <dsp:spPr>
        <a:xfrm>
          <a:off x="0" y="4209"/>
          <a:ext cx="30480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a</a:t>
          </a:r>
          <a:r>
            <a:rPr lang="vi-VN" sz="2200" b="1" i="0" kern="1200" baseline="0" smtClean="0"/>
            <a:t>.</a:t>
          </a:r>
          <a:r>
            <a:rPr lang="en-US" sz="2200" b="1" i="0" kern="1200" baseline="0" smtClean="0"/>
            <a:t> </a:t>
          </a:r>
          <a:r>
            <a:rPr lang="en-US" sz="2200" b="1" kern="1200" smtClean="0"/>
            <a:t>Tác giả</a:t>
          </a:r>
          <a:r>
            <a:rPr lang="en-US" sz="2200" b="1" i="0" kern="1200" baseline="0" smtClean="0"/>
            <a:t>:</a:t>
          </a:r>
          <a:endParaRPr lang="en-US" sz="2200" kern="1200"/>
        </a:p>
      </dsp:txBody>
      <dsp:txXfrm>
        <a:off x="25130" y="29339"/>
        <a:ext cx="2997740" cy="46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24108-F438-4319-AE5A-319E2CC6B6D5}">
      <dsp:nvSpPr>
        <dsp:cNvPr id="0" name=""/>
        <dsp:cNvSpPr/>
      </dsp:nvSpPr>
      <dsp:spPr>
        <a:xfrm>
          <a:off x="0" y="4209"/>
          <a:ext cx="2111475"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b</a:t>
          </a:r>
          <a:r>
            <a:rPr lang="en-US" sz="2200" b="1" i="0" kern="1200" baseline="0" dirty="0" smtClean="0"/>
            <a:t>. </a:t>
          </a:r>
          <a:r>
            <a:rPr lang="en-US" sz="2200" b="1" i="0" kern="1200" baseline="0" dirty="0" err="1" smtClean="0"/>
            <a:t>Tác</a:t>
          </a:r>
          <a:r>
            <a:rPr lang="en-US" sz="2200" b="1" i="0" kern="1200" baseline="0" dirty="0" smtClean="0"/>
            <a:t> </a:t>
          </a:r>
          <a:r>
            <a:rPr lang="en-US" sz="2200" b="1" i="0" kern="1200" baseline="0" dirty="0" err="1" smtClean="0"/>
            <a:t>phẩm</a:t>
          </a:r>
          <a:endParaRPr lang="en-US" sz="2200" kern="1200" dirty="0"/>
        </a:p>
      </dsp:txBody>
      <dsp:txXfrm>
        <a:off x="25130" y="29339"/>
        <a:ext cx="2061215"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876B5-5E7B-4BBF-BCD1-B63E3F27532A}">
      <dsp:nvSpPr>
        <dsp:cNvPr id="0" name=""/>
        <dsp:cNvSpPr/>
      </dsp:nvSpPr>
      <dsp:spPr>
        <a:xfrm>
          <a:off x="0" y="4209"/>
          <a:ext cx="4862228"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kern="1200" baseline="0" smtClean="0"/>
            <a:t>- Hoàn</a:t>
          </a:r>
          <a:r>
            <a:rPr lang="en-US" sz="2200" b="1" i="0" kern="1200" smtClean="0"/>
            <a:t> cảnh sáng tác, xuất xứ:</a:t>
          </a:r>
          <a:endParaRPr lang="en-US" sz="2200" kern="1200" dirty="0"/>
        </a:p>
      </dsp:txBody>
      <dsp:txXfrm>
        <a:off x="25130" y="29339"/>
        <a:ext cx="4811968" cy="4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441B2-6BC9-4E90-A162-DADCAECA2BDB}">
      <dsp:nvSpPr>
        <dsp:cNvPr id="0" name=""/>
        <dsp:cNvSpPr/>
      </dsp:nvSpPr>
      <dsp:spPr>
        <a:xfrm>
          <a:off x="0" y="195697"/>
          <a:ext cx="60457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+T4 – 1976 </a:t>
          </a:r>
          <a:r>
            <a:rPr lang="en-US" sz="2000" b="1" kern="1200" dirty="0" err="1" smtClean="0">
              <a:solidFill>
                <a:schemeClr val="tx1"/>
              </a:solidFill>
            </a:rPr>
            <a:t>nhân</a:t>
          </a:r>
          <a:r>
            <a:rPr lang="en-US" sz="2000" b="1" kern="1200" dirty="0" smtClean="0">
              <a:solidFill>
                <a:schemeClr val="tx1"/>
              </a:solidFill>
            </a:rPr>
            <a:t> </a:t>
          </a:r>
          <a:r>
            <a:rPr lang="en-US" sz="2000" b="1" kern="1200" dirty="0" err="1" smtClean="0">
              <a:solidFill>
                <a:schemeClr val="tx1"/>
              </a:solidFill>
            </a:rPr>
            <a:t>chuyến</a:t>
          </a:r>
          <a:r>
            <a:rPr lang="en-US" sz="2000" b="1" kern="1200" dirty="0" smtClean="0">
              <a:solidFill>
                <a:schemeClr val="tx1"/>
              </a:solidFill>
            </a:rPr>
            <a:t> </a:t>
          </a:r>
          <a:r>
            <a:rPr lang="en-US" sz="2000" b="1" kern="1200" dirty="0" err="1" smtClean="0">
              <a:solidFill>
                <a:schemeClr val="tx1"/>
              </a:solidFill>
            </a:rPr>
            <a:t>nhà</a:t>
          </a:r>
          <a:r>
            <a:rPr lang="en-US" sz="2000" b="1" kern="1200" dirty="0" smtClean="0">
              <a:solidFill>
                <a:schemeClr val="tx1"/>
              </a:solidFill>
            </a:rPr>
            <a:t> </a:t>
          </a:r>
          <a:r>
            <a:rPr lang="en-US" sz="2000" b="1" kern="1200" dirty="0" err="1" smtClean="0">
              <a:solidFill>
                <a:schemeClr val="tx1"/>
              </a:solidFill>
            </a:rPr>
            <a:t>văn</a:t>
          </a:r>
          <a:r>
            <a:rPr lang="en-US" sz="2000" b="1" kern="1200" dirty="0" smtClean="0">
              <a:solidFill>
                <a:schemeClr val="tx1"/>
              </a:solidFill>
            </a:rPr>
            <a:t> </a:t>
          </a:r>
          <a:r>
            <a:rPr lang="en-US" sz="2000" b="1" kern="1200" dirty="0" err="1" smtClean="0">
              <a:solidFill>
                <a:schemeClr val="tx1"/>
              </a:solidFill>
            </a:rPr>
            <a:t>ra</a:t>
          </a:r>
          <a:r>
            <a:rPr lang="en-US" sz="2000" b="1" kern="1200" dirty="0" smtClean="0">
              <a:solidFill>
                <a:schemeClr val="tx1"/>
              </a:solidFill>
            </a:rPr>
            <a:t> </a:t>
          </a:r>
          <a:r>
            <a:rPr lang="en-US" sz="2000" b="1" kern="1200" dirty="0" err="1" smtClean="0">
              <a:solidFill>
                <a:schemeClr val="tx1"/>
              </a:solidFill>
            </a:rPr>
            <a:t>thăm</a:t>
          </a:r>
          <a:r>
            <a:rPr lang="en-US" sz="2000" b="1" kern="1200" dirty="0" smtClean="0">
              <a:solidFill>
                <a:schemeClr val="tx1"/>
              </a:solidFill>
            </a:rPr>
            <a:t> </a:t>
          </a:r>
          <a:r>
            <a:rPr lang="en-US" sz="2000" b="1" kern="1200" dirty="0" err="1" smtClean="0">
              <a:solidFill>
                <a:schemeClr val="tx1"/>
              </a:solidFill>
            </a:rPr>
            <a:t>đảo</a:t>
          </a:r>
          <a:r>
            <a:rPr lang="en-US" sz="2000" b="1" kern="1200" dirty="0" smtClean="0">
              <a:solidFill>
                <a:schemeClr val="tx1"/>
              </a:solidFill>
            </a:rPr>
            <a:t> </a:t>
          </a:r>
          <a:r>
            <a:rPr lang="en-US" sz="2000" b="1" kern="1200" dirty="0" err="1" smtClean="0">
              <a:solidFill>
                <a:schemeClr val="tx1"/>
              </a:solidFill>
            </a:rPr>
            <a:t>Cô</a:t>
          </a:r>
          <a:r>
            <a:rPr lang="en-US" sz="2000" b="1" kern="1200" dirty="0" smtClean="0">
              <a:solidFill>
                <a:schemeClr val="tx1"/>
              </a:solidFill>
            </a:rPr>
            <a:t> </a:t>
          </a:r>
          <a:r>
            <a:rPr lang="en-US" sz="2000" b="1" kern="1200" dirty="0" err="1" smtClean="0">
              <a:solidFill>
                <a:schemeClr val="tx1"/>
              </a:solidFill>
            </a:rPr>
            <a:t>Tô</a:t>
          </a:r>
          <a:r>
            <a:rPr lang="en-US" sz="2000" b="1" kern="1200" dirty="0" smtClean="0">
              <a:solidFill>
                <a:schemeClr val="tx1"/>
              </a:solidFill>
            </a:rPr>
            <a:t>.</a:t>
          </a:r>
          <a:endParaRPr lang="en-US" sz="2000" kern="1200" dirty="0">
            <a:solidFill>
              <a:schemeClr val="tx1"/>
            </a:solidFill>
          </a:endParaRPr>
        </a:p>
      </dsp:txBody>
      <dsp:txXfrm>
        <a:off x="22846" y="218543"/>
        <a:ext cx="6000008" cy="422308"/>
      </dsp:txXfrm>
    </dsp:sp>
    <dsp:sp modelId="{61D933CB-3570-48BB-B74D-8599DAE951EA}">
      <dsp:nvSpPr>
        <dsp:cNvPr id="0" name=""/>
        <dsp:cNvSpPr/>
      </dsp:nvSpPr>
      <dsp:spPr>
        <a:xfrm>
          <a:off x="0" y="721297"/>
          <a:ext cx="60457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 </a:t>
          </a:r>
          <a:r>
            <a:rPr lang="en-US" sz="2000" b="1" kern="1200" dirty="0" err="1" smtClean="0">
              <a:solidFill>
                <a:schemeClr val="tx1"/>
              </a:solidFill>
            </a:rPr>
            <a:t>Trích</a:t>
          </a:r>
          <a:r>
            <a:rPr lang="en-US" sz="2000" b="1" kern="1200" dirty="0" smtClean="0">
              <a:solidFill>
                <a:schemeClr val="tx1"/>
              </a:solidFill>
            </a:rPr>
            <a:t>: </a:t>
          </a:r>
          <a:r>
            <a:rPr lang="en-US" sz="2000" b="1" kern="1200" dirty="0" err="1" smtClean="0">
              <a:solidFill>
                <a:schemeClr val="tx1"/>
              </a:solidFill>
            </a:rPr>
            <a:t>phần</a:t>
          </a:r>
          <a:r>
            <a:rPr lang="en-US" sz="2000" b="1" kern="1200" dirty="0" smtClean="0">
              <a:solidFill>
                <a:schemeClr val="tx1"/>
              </a:solidFill>
            </a:rPr>
            <a:t> </a:t>
          </a:r>
          <a:r>
            <a:rPr lang="en-US" sz="2000" b="1" kern="1200" dirty="0" err="1" smtClean="0">
              <a:solidFill>
                <a:schemeClr val="tx1"/>
              </a:solidFill>
            </a:rPr>
            <a:t>cuối</a:t>
          </a:r>
          <a:r>
            <a:rPr lang="en-US" sz="2000" b="1" kern="1200" dirty="0" smtClean="0">
              <a:solidFill>
                <a:schemeClr val="tx1"/>
              </a:solidFill>
            </a:rPr>
            <a:t> </a:t>
          </a:r>
          <a:r>
            <a:rPr lang="en-US" sz="2000" b="1" kern="1200" dirty="0" err="1" smtClean="0">
              <a:solidFill>
                <a:schemeClr val="tx1"/>
              </a:solidFill>
            </a:rPr>
            <a:t>của</a:t>
          </a:r>
          <a:r>
            <a:rPr lang="en-US" sz="2000" b="1" kern="1200" dirty="0" smtClean="0">
              <a:solidFill>
                <a:schemeClr val="tx1"/>
              </a:solidFill>
            </a:rPr>
            <a:t> </a:t>
          </a:r>
          <a:r>
            <a:rPr lang="en-US" sz="2000" b="1" kern="1200" dirty="0" err="1" smtClean="0">
              <a:solidFill>
                <a:schemeClr val="tx1"/>
              </a:solidFill>
            </a:rPr>
            <a:t>bài</a:t>
          </a:r>
          <a:r>
            <a:rPr lang="en-US" sz="2000" b="1" kern="1200" dirty="0" smtClean="0">
              <a:solidFill>
                <a:schemeClr val="tx1"/>
              </a:solidFill>
            </a:rPr>
            <a:t> </a:t>
          </a:r>
          <a:r>
            <a:rPr lang="en-US" sz="2000" b="1" kern="1200" dirty="0" err="1" smtClean="0">
              <a:solidFill>
                <a:schemeClr val="tx1"/>
              </a:solidFill>
            </a:rPr>
            <a:t>kí</a:t>
          </a:r>
          <a:r>
            <a:rPr lang="en-US" sz="2000" b="1" kern="1200" dirty="0" smtClean="0">
              <a:solidFill>
                <a:schemeClr val="tx1"/>
              </a:solidFill>
            </a:rPr>
            <a:t> </a:t>
          </a:r>
          <a:r>
            <a:rPr lang="en-US" sz="2000" b="1" kern="1200" dirty="0" err="1" smtClean="0">
              <a:solidFill>
                <a:schemeClr val="tx1"/>
              </a:solidFill>
            </a:rPr>
            <a:t>Cô</a:t>
          </a:r>
          <a:r>
            <a:rPr lang="en-US" sz="2000" b="1" kern="1200" dirty="0" smtClean="0">
              <a:solidFill>
                <a:schemeClr val="tx1"/>
              </a:solidFill>
            </a:rPr>
            <a:t> </a:t>
          </a:r>
          <a:r>
            <a:rPr lang="en-US" sz="2000" b="1" kern="1200" dirty="0" err="1" smtClean="0">
              <a:solidFill>
                <a:schemeClr val="tx1"/>
              </a:solidFill>
            </a:rPr>
            <a:t>Tô</a:t>
          </a:r>
          <a:endParaRPr lang="en-US" sz="2000" kern="1200" dirty="0">
            <a:solidFill>
              <a:schemeClr val="tx1"/>
            </a:solidFill>
          </a:endParaRPr>
        </a:p>
      </dsp:txBody>
      <dsp:txXfrm>
        <a:off x="22846" y="744143"/>
        <a:ext cx="6000008" cy="422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A567-09CB-4E70-9195-4806B8AA2EE1}">
      <dsp:nvSpPr>
        <dsp:cNvPr id="0" name=""/>
        <dsp:cNvSpPr/>
      </dsp:nvSpPr>
      <dsp:spPr>
        <a:xfrm>
          <a:off x="0" y="4209"/>
          <a:ext cx="269977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kern="1200" baseline="0" smtClean="0"/>
            <a:t>- Thể</a:t>
          </a:r>
          <a:r>
            <a:rPr lang="en-US" sz="2200" b="1" i="0" kern="1200" smtClean="0"/>
            <a:t> loại: Du kí</a:t>
          </a:r>
          <a:endParaRPr lang="en-US" sz="2200" kern="1200"/>
        </a:p>
      </dsp:txBody>
      <dsp:txXfrm>
        <a:off x="25130" y="29339"/>
        <a:ext cx="264951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42082A-6534-40AC-95A7-5A2A8909A5E5}" type="slidenum">
              <a:rPr lang="en-US"/>
              <a:pPr>
                <a:defRPr/>
              </a:pPr>
              <a:t>‹#›</a:t>
            </a:fld>
            <a:endParaRPr lang="en-US"/>
          </a:p>
        </p:txBody>
      </p:sp>
    </p:spTree>
    <p:extLst>
      <p:ext uri="{BB962C8B-B14F-4D97-AF65-F5344CB8AC3E}">
        <p14:creationId xmlns:p14="http://schemas.microsoft.com/office/powerpoint/2010/main" val="3807019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3CA409-74E7-4F80-A110-1BD7B2F4FB8B}" type="slidenum">
              <a:rPr lang="en-US"/>
              <a:pPr eaLnBrk="1" hangingPunct="1"/>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vi-VN" smtClean="0">
              <a:latin typeface="Arial" panose="020B0604020202020204" pitchFamily="34" charset="0"/>
            </a:endParaRPr>
          </a:p>
        </p:txBody>
      </p:sp>
    </p:spTree>
    <p:extLst>
      <p:ext uri="{BB962C8B-B14F-4D97-AF65-F5344CB8AC3E}">
        <p14:creationId xmlns:p14="http://schemas.microsoft.com/office/powerpoint/2010/main" val="356433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D6D10D-CC23-4854-A241-93383149155D}" type="slidenum">
              <a:rPr lang="en-US" smtClean="0">
                <a:solidFill>
                  <a:prstClr val="black"/>
                </a:solidFill>
              </a:rPr>
              <a:pPr/>
              <a:t>10</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393840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D6D10D-CC23-4854-A241-93383149155D}" type="slidenum">
              <a:rPr lang="en-US" smtClean="0">
                <a:solidFill>
                  <a:prstClr val="black"/>
                </a:solidFill>
              </a:rPr>
              <a:pPr/>
              <a:t>16</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6467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086A8DC-90D9-4EDF-968C-18ACA30A222B}" type="slidenum">
              <a:rPr lang="en-US">
                <a:solidFill>
                  <a:prstClr val="black"/>
                </a:solidFill>
              </a:rPr>
              <a:pPr/>
              <a:t>20</a:t>
            </a:fld>
            <a:endParaRPr lang="en-US">
              <a:solidFill>
                <a:prstClr val="black"/>
              </a:solidFill>
            </a:endParaRPr>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948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F9AD0-F960-4720-A425-BA0F9A43E192}" type="slidenum">
              <a:rPr lang="en-US"/>
              <a:pPr>
                <a:defRPr/>
              </a:pPr>
              <a:t>‹#›</a:t>
            </a:fld>
            <a:endParaRPr lang="en-US"/>
          </a:p>
        </p:txBody>
      </p:sp>
    </p:spTree>
    <p:extLst>
      <p:ext uri="{BB962C8B-B14F-4D97-AF65-F5344CB8AC3E}">
        <p14:creationId xmlns:p14="http://schemas.microsoft.com/office/powerpoint/2010/main" val="192695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4FD38-15E9-4F12-97A3-A7FA0E83206E}" type="slidenum">
              <a:rPr lang="en-US"/>
              <a:pPr>
                <a:defRPr/>
              </a:pPr>
              <a:t>‹#›</a:t>
            </a:fld>
            <a:endParaRPr lang="en-US"/>
          </a:p>
        </p:txBody>
      </p:sp>
    </p:spTree>
    <p:extLst>
      <p:ext uri="{BB962C8B-B14F-4D97-AF65-F5344CB8AC3E}">
        <p14:creationId xmlns:p14="http://schemas.microsoft.com/office/powerpoint/2010/main" val="93398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E1BE57-CFB9-4D49-B308-14534843DBCF}" type="slidenum">
              <a:rPr lang="en-US"/>
              <a:pPr>
                <a:defRPr/>
              </a:pPr>
              <a:t>‹#›</a:t>
            </a:fld>
            <a:endParaRPr lang="en-US"/>
          </a:p>
        </p:txBody>
      </p:sp>
    </p:spTree>
    <p:extLst>
      <p:ext uri="{BB962C8B-B14F-4D97-AF65-F5344CB8AC3E}">
        <p14:creationId xmlns:p14="http://schemas.microsoft.com/office/powerpoint/2010/main" val="16840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2"/>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2"/>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953955"/>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953955"/>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8ACEBA-BAF0-42FF-8ABD-9D2838569574}" type="slidenum">
              <a:rPr lang="en-US"/>
              <a:pPr>
                <a:defRPr/>
              </a:pPr>
              <a:t>‹#›</a:t>
            </a:fld>
            <a:endParaRPr lang="en-US"/>
          </a:p>
        </p:txBody>
      </p:sp>
    </p:spTree>
    <p:extLst>
      <p:ext uri="{BB962C8B-B14F-4D97-AF65-F5344CB8AC3E}">
        <p14:creationId xmlns:p14="http://schemas.microsoft.com/office/powerpoint/2010/main" val="107194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F5A4AC-3C89-4B62-9B8F-E579A6DE316E}" type="slidenum">
              <a:rPr lang="en-US"/>
              <a:pPr>
                <a:defRPr/>
              </a:pPr>
              <a:t>‹#›</a:t>
            </a:fld>
            <a:endParaRPr lang="en-US"/>
          </a:p>
        </p:txBody>
      </p:sp>
    </p:spTree>
    <p:extLst>
      <p:ext uri="{BB962C8B-B14F-4D97-AF65-F5344CB8AC3E}">
        <p14:creationId xmlns:p14="http://schemas.microsoft.com/office/powerpoint/2010/main" val="205939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BF12E-967D-4693-8747-3BCD4E9919A8}" type="slidenum">
              <a:rPr lang="en-US"/>
              <a:pPr>
                <a:defRPr/>
              </a:pPr>
              <a:t>‹#›</a:t>
            </a:fld>
            <a:endParaRPr lang="en-US"/>
          </a:p>
        </p:txBody>
      </p:sp>
    </p:spTree>
    <p:extLst>
      <p:ext uri="{BB962C8B-B14F-4D97-AF65-F5344CB8AC3E}">
        <p14:creationId xmlns:p14="http://schemas.microsoft.com/office/powerpoint/2010/main" val="300154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8"/>
            <a:ext cx="7772400" cy="8268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9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3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772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63514"/>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863514"/>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2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D13AD-6174-40E8-AAC6-C360E07551CC}" type="slidenum">
              <a:rPr lang="en-US"/>
              <a:pPr>
                <a:defRPr/>
              </a:pPr>
              <a:t>‹#›</a:t>
            </a:fld>
            <a:endParaRPr lang="en-US"/>
          </a:p>
        </p:txBody>
      </p:sp>
    </p:spTree>
    <p:extLst>
      <p:ext uri="{BB962C8B-B14F-4D97-AF65-F5344CB8AC3E}">
        <p14:creationId xmlns:p14="http://schemas.microsoft.com/office/powerpoint/2010/main" val="50391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394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79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53592"/>
            <a:ext cx="3008313" cy="65365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807258"/>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024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5"/>
            <a:ext cx="5486400" cy="31879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41"/>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51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473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7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5400000">
            <a:off x="8029043" y="524528"/>
            <a:ext cx="1131392" cy="384175"/>
          </a:xfrm>
        </p:spPr>
        <p:txBody>
          <a:bodyPr/>
          <a:lstStyle>
            <a:lvl1pPr>
              <a:defRPr/>
            </a:lvl1pPr>
          </a:lstStyle>
          <a:p>
            <a:fld id="{C112374C-89DB-46F7-A565-E76775670ED2}" type="datetime1">
              <a:rPr lang="en-US">
                <a:solidFill>
                  <a:prstClr val="black">
                    <a:tint val="75000"/>
                  </a:prstClr>
                </a:solidFill>
              </a:rPr>
              <a:pPr/>
              <a:t>2/7/2021</a:t>
            </a:fld>
            <a:endParaRPr lang="en-US" sz="1800">
              <a:solidFill>
                <a:prstClr val="black"/>
              </a:solidFill>
            </a:endParaRPr>
          </a:p>
        </p:txBody>
      </p:sp>
      <p:sp>
        <p:nvSpPr>
          <p:cNvPr id="4" name="Footer Placeholder 3"/>
          <p:cNvSpPr>
            <a:spLocks noGrp="1"/>
          </p:cNvSpPr>
          <p:nvPr>
            <p:ph type="ftr" sz="quarter" idx="11"/>
          </p:nvPr>
        </p:nvSpPr>
        <p:spPr>
          <a:xfrm rot="5400000">
            <a:off x="7689864" y="2022191"/>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95679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4"/>
            <a:ext cx="7772400" cy="8268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232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2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6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057056-A517-49DD-8EFE-385B72E8BF9E}" type="slidenum">
              <a:rPr lang="en-US"/>
              <a:pPr>
                <a:defRPr/>
              </a:pPr>
              <a:t>‹#›</a:t>
            </a:fld>
            <a:endParaRPr lang="en-US"/>
          </a:p>
        </p:txBody>
      </p:sp>
    </p:spTree>
    <p:extLst>
      <p:ext uri="{BB962C8B-B14F-4D97-AF65-F5344CB8AC3E}">
        <p14:creationId xmlns:p14="http://schemas.microsoft.com/office/powerpoint/2010/main" val="166967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32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63510"/>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863510"/>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1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5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61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53592"/>
            <a:ext cx="3008313" cy="65365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807254"/>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02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5"/>
            <a:ext cx="5486400" cy="31879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37"/>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223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59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965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5400000">
            <a:off x="8029039" y="524528"/>
            <a:ext cx="1131392" cy="384175"/>
          </a:xfrm>
        </p:spPr>
        <p:txBody>
          <a:bodyPr/>
          <a:lstStyle>
            <a:lvl1pPr>
              <a:defRPr/>
            </a:lvl1pPr>
          </a:lstStyle>
          <a:p>
            <a:fld id="{C112374C-89DB-46F7-A565-E76775670ED2}" type="datetime1">
              <a:rPr lang="en-US">
                <a:solidFill>
                  <a:prstClr val="black">
                    <a:tint val="75000"/>
                  </a:prstClr>
                </a:solidFill>
              </a:rPr>
              <a:pPr/>
              <a:t>2/7/2021</a:t>
            </a:fld>
            <a:endParaRPr lang="en-US" sz="1800">
              <a:solidFill>
                <a:prstClr val="black"/>
              </a:solidFill>
            </a:endParaRPr>
          </a:p>
        </p:txBody>
      </p:sp>
      <p:sp>
        <p:nvSpPr>
          <p:cNvPr id="4" name="Footer Placeholder 3"/>
          <p:cNvSpPr>
            <a:spLocks noGrp="1"/>
          </p:cNvSpPr>
          <p:nvPr>
            <p:ph type="ftr" sz="quarter" idx="11"/>
          </p:nvPr>
        </p:nvSpPr>
        <p:spPr>
          <a:xfrm rot="5400000">
            <a:off x="7689860" y="2022187"/>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647841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0"/>
            <a:ext cx="7772400" cy="8268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1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A99C80-C8AE-4895-A905-C184413CEA45}" type="slidenum">
              <a:rPr lang="en-US"/>
              <a:pPr>
                <a:defRPr/>
              </a:pPr>
              <a:t>‹#›</a:t>
            </a:fld>
            <a:endParaRPr lang="en-US"/>
          </a:p>
        </p:txBody>
      </p:sp>
    </p:spTree>
    <p:extLst>
      <p:ext uri="{BB962C8B-B14F-4D97-AF65-F5344CB8AC3E}">
        <p14:creationId xmlns:p14="http://schemas.microsoft.com/office/powerpoint/2010/main" val="2955325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00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51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4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63506"/>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863506"/>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8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519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328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3592"/>
            <a:ext cx="3008313" cy="65365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807250"/>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23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2"/>
            <a:ext cx="5486400" cy="31879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33"/>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717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083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1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63A57E-C81E-41B8-A450-FA09B4DA128C}" type="slidenum">
              <a:rPr lang="en-US"/>
              <a:pPr>
                <a:defRPr/>
              </a:pPr>
              <a:t>‹#›</a:t>
            </a:fld>
            <a:endParaRPr lang="en-US"/>
          </a:p>
        </p:txBody>
      </p:sp>
    </p:spTree>
    <p:extLst>
      <p:ext uri="{BB962C8B-B14F-4D97-AF65-F5344CB8AC3E}">
        <p14:creationId xmlns:p14="http://schemas.microsoft.com/office/powerpoint/2010/main" val="3881105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5400000">
            <a:off x="8029035" y="524525"/>
            <a:ext cx="1131392" cy="384175"/>
          </a:xfrm>
        </p:spPr>
        <p:txBody>
          <a:bodyPr/>
          <a:lstStyle>
            <a:lvl1pPr>
              <a:defRPr/>
            </a:lvl1pPr>
          </a:lstStyle>
          <a:p>
            <a:fld id="{C112374C-89DB-46F7-A565-E76775670ED2}" type="datetime1">
              <a:rPr lang="en-US">
                <a:solidFill>
                  <a:prstClr val="black">
                    <a:tint val="75000"/>
                  </a:prstClr>
                </a:solidFill>
              </a:rPr>
              <a:pPr/>
              <a:t>2/7/2021</a:t>
            </a:fld>
            <a:endParaRPr lang="en-US" sz="1800">
              <a:solidFill>
                <a:prstClr val="black"/>
              </a:solidFill>
            </a:endParaRPr>
          </a:p>
        </p:txBody>
      </p:sp>
      <p:sp>
        <p:nvSpPr>
          <p:cNvPr id="4" name="Footer Placeholder 3"/>
          <p:cNvSpPr>
            <a:spLocks noGrp="1"/>
          </p:cNvSpPr>
          <p:nvPr>
            <p:ph type="ftr" sz="quarter" idx="11"/>
          </p:nvPr>
        </p:nvSpPr>
        <p:spPr>
          <a:xfrm rot="5400000">
            <a:off x="7689856" y="2022183"/>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71081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321D04-9F49-4ADD-AF4D-219B69ED80C2}" type="slidenum">
              <a:rPr lang="en-US"/>
              <a:pPr>
                <a:defRPr/>
              </a:pPr>
              <a:t>‹#›</a:t>
            </a:fld>
            <a:endParaRPr lang="en-US"/>
          </a:p>
        </p:txBody>
      </p:sp>
    </p:spTree>
    <p:extLst>
      <p:ext uri="{BB962C8B-B14F-4D97-AF65-F5344CB8AC3E}">
        <p14:creationId xmlns:p14="http://schemas.microsoft.com/office/powerpoint/2010/main" val="222597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6D6D18-85E1-4C07-B222-062A567171F5}" type="slidenum">
              <a:rPr lang="en-US"/>
              <a:pPr>
                <a:defRPr/>
              </a:pPr>
              <a:t>‹#›</a:t>
            </a:fld>
            <a:endParaRPr lang="en-US"/>
          </a:p>
        </p:txBody>
      </p:sp>
    </p:spTree>
    <p:extLst>
      <p:ext uri="{BB962C8B-B14F-4D97-AF65-F5344CB8AC3E}">
        <p14:creationId xmlns:p14="http://schemas.microsoft.com/office/powerpoint/2010/main" val="398029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60301C-77AF-4BD2-AD3F-89C964943289}" type="slidenum">
              <a:rPr lang="en-US"/>
              <a:pPr>
                <a:defRPr/>
              </a:pPr>
              <a:t>‹#›</a:t>
            </a:fld>
            <a:endParaRPr lang="en-US"/>
          </a:p>
        </p:txBody>
      </p:sp>
    </p:spTree>
    <p:extLst>
      <p:ext uri="{BB962C8B-B14F-4D97-AF65-F5344CB8AC3E}">
        <p14:creationId xmlns:p14="http://schemas.microsoft.com/office/powerpoint/2010/main" val="324509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7196DF-425F-428D-A945-011F2544AF24}" type="slidenum">
              <a:rPr lang="en-US"/>
              <a:pPr>
                <a:defRPr/>
              </a:pPr>
              <a:t>‹#›</a:t>
            </a:fld>
            <a:endParaRPr lang="en-US"/>
          </a:p>
        </p:txBody>
      </p:sp>
    </p:spTree>
    <p:extLst>
      <p:ext uri="{BB962C8B-B14F-4D97-AF65-F5344CB8AC3E}">
        <p14:creationId xmlns:p14="http://schemas.microsoft.com/office/powerpoint/2010/main" val="116558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5000" b="-1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38BC09-6F87-4E0E-BEBA-66DCB93AD0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2/7/2021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502632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2/7/2021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005128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2/7/2021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8185109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1.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8.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13" Type="http://schemas.openxmlformats.org/officeDocument/2006/relationships/diagramData" Target="../diagrams/data23.xml"/><Relationship Id="rId18" Type="http://schemas.openxmlformats.org/officeDocument/2006/relationships/diagramData" Target="../diagrams/data24.xml"/><Relationship Id="rId26" Type="http://schemas.openxmlformats.org/officeDocument/2006/relationships/diagramColors" Target="../diagrams/colors25.xml"/><Relationship Id="rId39" Type="http://schemas.openxmlformats.org/officeDocument/2006/relationships/diagramLayout" Target="../diagrams/layout28.xml"/><Relationship Id="rId21" Type="http://schemas.openxmlformats.org/officeDocument/2006/relationships/diagramColors" Target="../diagrams/colors24.xml"/><Relationship Id="rId34" Type="http://schemas.openxmlformats.org/officeDocument/2006/relationships/diagramLayout" Target="../diagrams/layout27.xml"/><Relationship Id="rId42" Type="http://schemas.microsoft.com/office/2007/relationships/diagramDrawing" Target="../diagrams/drawing28.xml"/><Relationship Id="rId47" Type="http://schemas.microsoft.com/office/2007/relationships/diagramDrawing" Target="../diagrams/drawing29.xml"/><Relationship Id="rId50" Type="http://schemas.openxmlformats.org/officeDocument/2006/relationships/diagramQuickStyle" Target="../diagrams/quickStyle30.xml"/><Relationship Id="rId55" Type="http://schemas.openxmlformats.org/officeDocument/2006/relationships/diagramQuickStyle" Target="../diagrams/quickStyle3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5" Type="http://schemas.openxmlformats.org/officeDocument/2006/relationships/diagramQuickStyle" Target="../diagrams/quickStyle25.xml"/><Relationship Id="rId33" Type="http://schemas.openxmlformats.org/officeDocument/2006/relationships/diagramData" Target="../diagrams/data27.xml"/><Relationship Id="rId38" Type="http://schemas.openxmlformats.org/officeDocument/2006/relationships/diagramData" Target="../diagrams/data28.xml"/><Relationship Id="rId46" Type="http://schemas.openxmlformats.org/officeDocument/2006/relationships/diagramColors" Target="../diagrams/colors29.xml"/><Relationship Id="rId2" Type="http://schemas.openxmlformats.org/officeDocument/2006/relationships/notesSlide" Target="../notesSlides/notesSlide3.xml"/><Relationship Id="rId16" Type="http://schemas.openxmlformats.org/officeDocument/2006/relationships/diagramColors" Target="../diagrams/colors23.xml"/><Relationship Id="rId20" Type="http://schemas.openxmlformats.org/officeDocument/2006/relationships/diagramQuickStyle" Target="../diagrams/quickStyle24.xml"/><Relationship Id="rId29" Type="http://schemas.openxmlformats.org/officeDocument/2006/relationships/diagramLayout" Target="../diagrams/layout26.xml"/><Relationship Id="rId41" Type="http://schemas.openxmlformats.org/officeDocument/2006/relationships/diagramColors" Target="../diagrams/colors28.xml"/><Relationship Id="rId54" Type="http://schemas.openxmlformats.org/officeDocument/2006/relationships/diagramLayout" Target="../diagrams/layout31.xml"/><Relationship Id="rId1" Type="http://schemas.openxmlformats.org/officeDocument/2006/relationships/slideLayout" Target="../slideLayouts/slideLayout27.xml"/><Relationship Id="rId6" Type="http://schemas.openxmlformats.org/officeDocument/2006/relationships/diagramColors" Target="../diagrams/colors21.xml"/><Relationship Id="rId11" Type="http://schemas.openxmlformats.org/officeDocument/2006/relationships/diagramColors" Target="../diagrams/colors22.xml"/><Relationship Id="rId24" Type="http://schemas.openxmlformats.org/officeDocument/2006/relationships/diagramLayout" Target="../diagrams/layout25.xml"/><Relationship Id="rId32" Type="http://schemas.microsoft.com/office/2007/relationships/diagramDrawing" Target="../diagrams/drawing26.xml"/><Relationship Id="rId37" Type="http://schemas.microsoft.com/office/2007/relationships/diagramDrawing" Target="../diagrams/drawing27.xml"/><Relationship Id="rId40" Type="http://schemas.openxmlformats.org/officeDocument/2006/relationships/diagramQuickStyle" Target="../diagrams/quickStyle28.xml"/><Relationship Id="rId45" Type="http://schemas.openxmlformats.org/officeDocument/2006/relationships/diagramQuickStyle" Target="../diagrams/quickStyle29.xml"/><Relationship Id="rId53" Type="http://schemas.openxmlformats.org/officeDocument/2006/relationships/diagramData" Target="../diagrams/data31.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23" Type="http://schemas.openxmlformats.org/officeDocument/2006/relationships/diagramData" Target="../diagrams/data25.xml"/><Relationship Id="rId28" Type="http://schemas.openxmlformats.org/officeDocument/2006/relationships/diagramData" Target="../diagrams/data26.xml"/><Relationship Id="rId36" Type="http://schemas.openxmlformats.org/officeDocument/2006/relationships/diagramColors" Target="../diagrams/colors27.xml"/><Relationship Id="rId49" Type="http://schemas.openxmlformats.org/officeDocument/2006/relationships/diagramLayout" Target="../diagrams/layout30.xml"/><Relationship Id="rId57" Type="http://schemas.microsoft.com/office/2007/relationships/diagramDrawing" Target="../diagrams/drawing31.xml"/><Relationship Id="rId10" Type="http://schemas.openxmlformats.org/officeDocument/2006/relationships/diagramQuickStyle" Target="../diagrams/quickStyle22.xml"/><Relationship Id="rId19" Type="http://schemas.openxmlformats.org/officeDocument/2006/relationships/diagramLayout" Target="../diagrams/layout24.xml"/><Relationship Id="rId31" Type="http://schemas.openxmlformats.org/officeDocument/2006/relationships/diagramColors" Target="../diagrams/colors26.xml"/><Relationship Id="rId44" Type="http://schemas.openxmlformats.org/officeDocument/2006/relationships/diagramLayout" Target="../diagrams/layout29.xml"/><Relationship Id="rId52" Type="http://schemas.microsoft.com/office/2007/relationships/diagramDrawing" Target="../diagrams/drawing30.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 Id="rId27" Type="http://schemas.microsoft.com/office/2007/relationships/diagramDrawing" Target="../diagrams/drawing25.xml"/><Relationship Id="rId30" Type="http://schemas.openxmlformats.org/officeDocument/2006/relationships/diagramQuickStyle" Target="../diagrams/quickStyle26.xml"/><Relationship Id="rId35" Type="http://schemas.openxmlformats.org/officeDocument/2006/relationships/diagramQuickStyle" Target="../diagrams/quickStyle27.xml"/><Relationship Id="rId43" Type="http://schemas.openxmlformats.org/officeDocument/2006/relationships/diagramData" Target="../diagrams/data29.xml"/><Relationship Id="rId48" Type="http://schemas.openxmlformats.org/officeDocument/2006/relationships/diagramData" Target="../diagrams/data30.xml"/><Relationship Id="rId56" Type="http://schemas.openxmlformats.org/officeDocument/2006/relationships/diagramColors" Target="../diagrams/colors31.xml"/><Relationship Id="rId8" Type="http://schemas.openxmlformats.org/officeDocument/2006/relationships/diagramData" Target="../diagrams/data22.xml"/><Relationship Id="rId51" Type="http://schemas.openxmlformats.org/officeDocument/2006/relationships/diagramColors" Target="../diagrams/colors30.xml"/><Relationship Id="rId3" Type="http://schemas.openxmlformats.org/officeDocument/2006/relationships/diagramData" Target="../diagrams/data2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diagramData" Target="../diagrams/data34.xml"/><Relationship Id="rId17" Type="http://schemas.openxmlformats.org/officeDocument/2006/relationships/image" Target="../media/image44.jpeg"/><Relationship Id="rId2" Type="http://schemas.openxmlformats.org/officeDocument/2006/relationships/diagramData" Target="../diagrams/data32.xml"/><Relationship Id="rId16" Type="http://schemas.microsoft.com/office/2007/relationships/diagramDrawing" Target="../diagrams/drawing34.xml"/><Relationship Id="rId1" Type="http://schemas.openxmlformats.org/officeDocument/2006/relationships/slideLayout" Target="../slideLayouts/slideLayout33.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18" Type="http://schemas.openxmlformats.org/officeDocument/2006/relationships/image" Target="../media/image17.png"/><Relationship Id="rId26" Type="http://schemas.openxmlformats.org/officeDocument/2006/relationships/slide" Target="slide5.xml"/><Relationship Id="rId3" Type="http://schemas.openxmlformats.org/officeDocument/2006/relationships/slideLayout" Target="../slideLayouts/slideLayout2.xml"/><Relationship Id="rId21"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12.gif"/><Relationship Id="rId17" Type="http://schemas.openxmlformats.org/officeDocument/2006/relationships/slide" Target="slide8.xml"/><Relationship Id="rId25" Type="http://schemas.openxmlformats.org/officeDocument/2006/relationships/image" Target="../media/image21.png"/><Relationship Id="rId2" Type="http://schemas.openxmlformats.org/officeDocument/2006/relationships/audio" Target="../media/media1.wma"/><Relationship Id="rId16" Type="http://schemas.openxmlformats.org/officeDocument/2006/relationships/image" Target="../media/image16.gif"/><Relationship Id="rId20" Type="http://schemas.openxmlformats.org/officeDocument/2006/relationships/slide" Target="slide2.xml"/><Relationship Id="rId29" Type="http://schemas.openxmlformats.org/officeDocument/2006/relationships/image" Target="../media/image23.png"/><Relationship Id="rId1" Type="http://schemas.microsoft.com/office/2007/relationships/media" Target="../media/media1.wma"/><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slide" Target="slide4.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0.png"/><Relationship Id="rId28" Type="http://schemas.openxmlformats.org/officeDocument/2006/relationships/slide" Target="slide6.xml"/><Relationship Id="rId10" Type="http://schemas.openxmlformats.org/officeDocument/2006/relationships/image" Target="../media/image10.png"/><Relationship Id="rId19" Type="http://schemas.openxmlformats.org/officeDocument/2006/relationships/image" Target="../media/image18.png"/><Relationship Id="rId31"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slide" Target="slide3.xml"/><Relationship Id="rId27" Type="http://schemas.openxmlformats.org/officeDocument/2006/relationships/image" Target="../media/image22.png"/><Relationship Id="rId30"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9.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9.jpeg"/><Relationship Id="rId26" Type="http://schemas.openxmlformats.org/officeDocument/2006/relationships/diagramQuickStyle" Target="../diagrams/quickStyle5.xml"/><Relationship Id="rId3" Type="http://schemas.openxmlformats.org/officeDocument/2006/relationships/diagramLayout" Target="../diagrams/layout1.xml"/><Relationship Id="rId21" Type="http://schemas.openxmlformats.org/officeDocument/2006/relationships/diagramQuickStyle" Target="../diagrams/quickStyle4.xml"/><Relationship Id="rId7" Type="http://schemas.openxmlformats.org/officeDocument/2006/relationships/image" Target="../media/image28.jpeg"/><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diagramData" Target="../diagrams/data1.xml"/><Relationship Id="rId16" Type="http://schemas.openxmlformats.org/officeDocument/2006/relationships/diagramColors" Target="../diagrams/colors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Colors" Target="../diagrams/colors1.xml"/><Relationship Id="rId15" Type="http://schemas.openxmlformats.org/officeDocument/2006/relationships/diagramQuickStyle" Target="../diagrams/quickStyle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26" Type="http://schemas.openxmlformats.org/officeDocument/2006/relationships/diagramColors" Target="../diagrams/colors11.xml"/><Relationship Id="rId3" Type="http://schemas.openxmlformats.org/officeDocument/2006/relationships/diagramLayout" Target="../diagrams/layout7.xml"/><Relationship Id="rId21" Type="http://schemas.openxmlformats.org/officeDocument/2006/relationships/diagramColors" Target="../diagrams/colors10.xml"/><Relationship Id="rId7" Type="http://schemas.openxmlformats.org/officeDocument/2006/relationships/image" Target="../media/image31.jpeg"/><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diagramQuickStyle" Target="../diagrams/quickStyle11.xml"/><Relationship Id="rId2" Type="http://schemas.openxmlformats.org/officeDocument/2006/relationships/diagramData" Target="../diagrams/data7.xml"/><Relationship Id="rId16" Type="http://schemas.openxmlformats.org/officeDocument/2006/relationships/diagramColors" Target="../diagrams/colors9.xml"/><Relationship Id="rId20" Type="http://schemas.openxmlformats.org/officeDocument/2006/relationships/diagramQuickStyle" Target="../diagrams/quickStyle10.xml"/><Relationship Id="rId29" Type="http://schemas.openxmlformats.org/officeDocument/2006/relationships/diagramLayout" Target="../diagrams/layout12.xml"/><Relationship Id="rId1" Type="http://schemas.openxmlformats.org/officeDocument/2006/relationships/slideLayout" Target="../slideLayouts/slideLayout1.xml"/><Relationship Id="rId6" Type="http://schemas.microsoft.com/office/2007/relationships/diagramDrawing" Target="../diagrams/drawing7.xml"/><Relationship Id="rId11" Type="http://schemas.openxmlformats.org/officeDocument/2006/relationships/diagramColors" Target="../diagrams/colors8.xml"/><Relationship Id="rId24" Type="http://schemas.openxmlformats.org/officeDocument/2006/relationships/diagramLayout" Target="../diagrams/layout11.xml"/><Relationship Id="rId32" Type="http://schemas.microsoft.com/office/2007/relationships/diagramDrawing" Target="../diagrams/drawing12.xml"/><Relationship Id="rId5" Type="http://schemas.openxmlformats.org/officeDocument/2006/relationships/diagramColors" Target="../diagrams/colors7.xml"/><Relationship Id="rId15" Type="http://schemas.openxmlformats.org/officeDocument/2006/relationships/diagramQuickStyle" Target="../diagrams/quickStyle9.xml"/><Relationship Id="rId23" Type="http://schemas.openxmlformats.org/officeDocument/2006/relationships/diagramData" Target="../diagrams/data11.xml"/><Relationship Id="rId28" Type="http://schemas.openxmlformats.org/officeDocument/2006/relationships/diagramData" Target="../diagrams/data12.xml"/><Relationship Id="rId10" Type="http://schemas.openxmlformats.org/officeDocument/2006/relationships/diagramQuickStyle" Target="../diagrams/quickStyle8.xml"/><Relationship Id="rId19" Type="http://schemas.openxmlformats.org/officeDocument/2006/relationships/diagramLayout" Target="../diagrams/layout10.xml"/><Relationship Id="rId31" Type="http://schemas.openxmlformats.org/officeDocument/2006/relationships/diagramColors" Target="../diagrams/colors12.xml"/><Relationship Id="rId4" Type="http://schemas.openxmlformats.org/officeDocument/2006/relationships/diagramQuickStyle" Target="../diagrams/quickStyle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 Id="rId27" Type="http://schemas.microsoft.com/office/2007/relationships/diagramDrawing" Target="../diagrams/drawing11.xml"/><Relationship Id="rId30"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0312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351" y="3186113"/>
            <a:ext cx="1196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4"/>
          <p:cNvSpPr>
            <a:spLocks noChangeArrowheads="1" noChangeShapeType="1" noTextEdit="1"/>
          </p:cNvSpPr>
          <p:nvPr/>
        </p:nvSpPr>
        <p:spPr bwMode="auto">
          <a:xfrm>
            <a:off x="495300" y="427435"/>
            <a:ext cx="8153400" cy="542925"/>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sp3d>
          </a:bodyPr>
          <a:lstStyle/>
          <a:p>
            <a:r>
              <a:rPr lang="en-US" sz="3600" kern="10" dirty="0" err="1">
                <a:ln w="9525">
                  <a:round/>
                  <a:headEnd/>
                  <a:tailEnd/>
                </a:ln>
                <a:solidFill>
                  <a:srgbClr val="FF0000"/>
                </a:solidFill>
                <a:latin typeface="Times New Roman"/>
                <a:cs typeface="Times New Roman"/>
              </a:rPr>
              <a:t>Chào</a:t>
            </a:r>
            <a:r>
              <a:rPr lang="en-US" sz="3600" kern="10" dirty="0">
                <a:ln w="9525">
                  <a:round/>
                  <a:headEnd/>
                  <a:tailEnd/>
                </a:ln>
                <a:solidFill>
                  <a:srgbClr val="FF0000"/>
                </a:solidFill>
                <a:latin typeface="Times New Roman"/>
                <a:cs typeface="Times New Roman"/>
              </a:rPr>
              <a:t> </a:t>
            </a:r>
            <a:r>
              <a:rPr lang="en-US" sz="3600" kern="10" dirty="0" err="1">
                <a:ln w="9525">
                  <a:round/>
                  <a:headEnd/>
                  <a:tailEnd/>
                </a:ln>
                <a:solidFill>
                  <a:srgbClr val="FF0000"/>
                </a:solidFill>
                <a:latin typeface="Times New Roman"/>
                <a:cs typeface="Times New Roman"/>
              </a:rPr>
              <a:t>mừng</a:t>
            </a:r>
            <a:r>
              <a:rPr lang="en-US" sz="3600" kern="10" dirty="0">
                <a:ln w="9525">
                  <a:round/>
                  <a:headEnd/>
                  <a:tailEnd/>
                </a:ln>
                <a:solidFill>
                  <a:srgbClr val="FF0000"/>
                </a:solidFill>
                <a:latin typeface="Times New Roman"/>
                <a:cs typeface="Times New Roman"/>
              </a:rPr>
              <a:t> </a:t>
            </a:r>
            <a:r>
              <a:rPr lang="en-US" sz="3600" kern="10" dirty="0" err="1">
                <a:ln w="9525">
                  <a:round/>
                  <a:headEnd/>
                  <a:tailEnd/>
                </a:ln>
                <a:solidFill>
                  <a:srgbClr val="FF0000"/>
                </a:solidFill>
                <a:latin typeface="Times New Roman"/>
                <a:cs typeface="Times New Roman"/>
              </a:rPr>
              <a:t>các</a:t>
            </a:r>
            <a:r>
              <a:rPr lang="en-US" sz="3600" kern="10" dirty="0">
                <a:ln w="9525">
                  <a:round/>
                  <a:headEnd/>
                  <a:tailEnd/>
                </a:ln>
                <a:solidFill>
                  <a:srgbClr val="FF0000"/>
                </a:solidFill>
                <a:latin typeface="Times New Roman"/>
                <a:cs typeface="Times New Roman"/>
              </a:rPr>
              <a:t> </a:t>
            </a:r>
            <a:r>
              <a:rPr lang="en-US" sz="3600" kern="10" dirty="0" err="1" smtClean="0">
                <a:ln w="9525">
                  <a:round/>
                  <a:headEnd/>
                  <a:tailEnd/>
                </a:ln>
                <a:solidFill>
                  <a:srgbClr val="FF0000"/>
                </a:solidFill>
                <a:latin typeface="Times New Roman"/>
                <a:cs typeface="Times New Roman"/>
              </a:rPr>
              <a:t>thầy</a:t>
            </a:r>
            <a:r>
              <a:rPr lang="en-US" sz="3600" kern="10" dirty="0" smtClean="0">
                <a:ln w="9525">
                  <a:round/>
                  <a:headEnd/>
                  <a:tailEnd/>
                </a:ln>
                <a:solidFill>
                  <a:srgbClr val="FF0000"/>
                </a:solidFill>
                <a:latin typeface="Times New Roman"/>
                <a:cs typeface="Times New Roman"/>
              </a:rPr>
              <a:t> </a:t>
            </a:r>
            <a:r>
              <a:rPr lang="en-US" sz="3600" kern="10" dirty="0" err="1" smtClean="0">
                <a:ln w="9525">
                  <a:round/>
                  <a:headEnd/>
                  <a:tailEnd/>
                </a:ln>
                <a:solidFill>
                  <a:srgbClr val="FF0000"/>
                </a:solidFill>
                <a:latin typeface="Times New Roman"/>
                <a:cs typeface="Times New Roman"/>
              </a:rPr>
              <a:t>cô</a:t>
            </a:r>
            <a:endParaRPr lang="en-US" sz="3600" kern="10" dirty="0">
              <a:ln w="9525">
                <a:round/>
                <a:headEnd/>
                <a:tailEnd/>
              </a:ln>
              <a:solidFill>
                <a:srgbClr val="FF0000"/>
              </a:solidFill>
              <a:latin typeface="Times New Roman"/>
              <a:cs typeface="Times New Roman"/>
            </a:endParaRPr>
          </a:p>
        </p:txBody>
      </p:sp>
      <p:pic>
        <p:nvPicPr>
          <p:cNvPr id="16388" name="Picture 5"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900113"/>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1028700"/>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71901" y="3386138"/>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43551" y="2185988"/>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57551" y="1457325"/>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57351" y="2743200"/>
            <a:ext cx="371475"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2"/>
          <p:cNvSpPr txBox="1">
            <a:spLocks noChangeArrowheads="1"/>
          </p:cNvSpPr>
          <p:nvPr/>
        </p:nvSpPr>
        <p:spPr bwMode="auto">
          <a:xfrm>
            <a:off x="838200" y="3629542"/>
            <a:ext cx="6238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3000" b="1" i="1" dirty="0" err="1">
                <a:solidFill>
                  <a:srgbClr val="990000"/>
                </a:solidFill>
                <a:latin typeface="Times New Roman" pitchFamily="16" charset="0"/>
                <a:cs typeface="Times New Roman" pitchFamily="16" charset="0"/>
              </a:rPr>
              <a:t>Giáo</a:t>
            </a:r>
            <a:r>
              <a:rPr lang="en-US" altLang="en-US" sz="3000" b="1" i="1" dirty="0">
                <a:solidFill>
                  <a:srgbClr val="990000"/>
                </a:solidFill>
                <a:latin typeface="Times New Roman" pitchFamily="16" charset="0"/>
                <a:cs typeface="Times New Roman" pitchFamily="16" charset="0"/>
              </a:rPr>
              <a:t> </a:t>
            </a:r>
            <a:r>
              <a:rPr lang="en-US" altLang="en-US" sz="3000" b="1" i="1" dirty="0" err="1">
                <a:solidFill>
                  <a:srgbClr val="990000"/>
                </a:solidFill>
                <a:latin typeface="Times New Roman" pitchFamily="16" charset="0"/>
                <a:cs typeface="Times New Roman" pitchFamily="16" charset="0"/>
              </a:rPr>
              <a:t>viên</a:t>
            </a:r>
            <a:r>
              <a:rPr lang="en-US" altLang="en-US" sz="3000" b="1" i="1" dirty="0">
                <a:solidFill>
                  <a:srgbClr val="990000"/>
                </a:solidFill>
                <a:latin typeface="Times New Roman" pitchFamily="16" charset="0"/>
                <a:cs typeface="Times New Roman" pitchFamily="16" charset="0"/>
              </a:rPr>
              <a:t>: </a:t>
            </a:r>
            <a:r>
              <a:rPr lang="en-US" altLang="en-US" sz="3000" b="1" i="1" dirty="0" err="1" smtClean="0">
                <a:solidFill>
                  <a:srgbClr val="990000"/>
                </a:solidFill>
                <a:latin typeface="Times New Roman" pitchFamily="16" charset="0"/>
                <a:cs typeface="Times New Roman" pitchFamily="16" charset="0"/>
              </a:rPr>
              <a:t>Nguyễn</a:t>
            </a:r>
            <a:r>
              <a:rPr lang="en-US" altLang="en-US" sz="3000" b="1" i="1" dirty="0" smtClean="0">
                <a:solidFill>
                  <a:srgbClr val="990000"/>
                </a:solidFill>
                <a:latin typeface="Times New Roman" pitchFamily="16" charset="0"/>
                <a:cs typeface="Times New Roman" pitchFamily="16" charset="0"/>
              </a:rPr>
              <a:t> </a:t>
            </a:r>
            <a:r>
              <a:rPr lang="en-US" altLang="en-US" sz="3000" b="1" i="1" dirty="0" err="1" smtClean="0">
                <a:solidFill>
                  <a:srgbClr val="990000"/>
                </a:solidFill>
                <a:latin typeface="Times New Roman" pitchFamily="16" charset="0"/>
                <a:cs typeface="Times New Roman" pitchFamily="16" charset="0"/>
              </a:rPr>
              <a:t>Thị</a:t>
            </a:r>
            <a:r>
              <a:rPr lang="en-US" altLang="en-US" sz="3000" b="1" i="1" dirty="0" smtClean="0">
                <a:solidFill>
                  <a:srgbClr val="990000"/>
                </a:solidFill>
                <a:latin typeface="Times New Roman" pitchFamily="16" charset="0"/>
                <a:cs typeface="Times New Roman" pitchFamily="16" charset="0"/>
              </a:rPr>
              <a:t> </a:t>
            </a:r>
            <a:r>
              <a:rPr lang="en-US" altLang="en-US" sz="3000" b="1" i="1" dirty="0" err="1" smtClean="0">
                <a:solidFill>
                  <a:srgbClr val="990000"/>
                </a:solidFill>
                <a:latin typeface="Times New Roman" pitchFamily="16" charset="0"/>
                <a:cs typeface="Times New Roman" pitchFamily="16" charset="0"/>
              </a:rPr>
              <a:t>Tranh</a:t>
            </a:r>
            <a:endParaRPr lang="en-US" altLang="en-US" sz="3000" b="1" i="1" dirty="0">
              <a:solidFill>
                <a:srgbClr val="990000"/>
              </a:solidFill>
              <a:latin typeface="Times New Roman" pitchFamily="16" charset="0"/>
              <a:cs typeface="Times New Roman" pitchFamily="16" charset="0"/>
            </a:endParaRPr>
          </a:p>
        </p:txBody>
      </p:sp>
      <p:sp>
        <p:nvSpPr>
          <p:cNvPr id="16395" name="WordArt 14"/>
          <p:cNvSpPr>
            <a:spLocks noChangeArrowheads="1" noChangeShapeType="1" noTextEdit="1"/>
          </p:cNvSpPr>
          <p:nvPr/>
        </p:nvSpPr>
        <p:spPr bwMode="auto">
          <a:xfrm>
            <a:off x="990600" y="1971675"/>
            <a:ext cx="7162800" cy="910829"/>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rPr>
              <a:t>Đến dự tiết học Ngữ văn lớp 6</a:t>
            </a:r>
            <a:endParaRPr lang="en-US"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extLst>
      <p:ext uri="{BB962C8B-B14F-4D97-AF65-F5344CB8AC3E}">
        <p14:creationId xmlns:p14="http://schemas.microsoft.com/office/powerpoint/2010/main" val="12454230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4" name="AutoShape 32"/>
          <p:cNvSpPr>
            <a:spLocks noChangeArrowheads="1"/>
          </p:cNvSpPr>
          <p:nvPr/>
        </p:nvSpPr>
        <p:spPr bwMode="auto">
          <a:xfrm rot="5400000">
            <a:off x="7787482" y="1813732"/>
            <a:ext cx="114300" cy="144463"/>
          </a:xfrm>
          <a:prstGeom prst="rightArrow">
            <a:avLst>
              <a:gd name="adj1" fmla="val 50000"/>
              <a:gd name="adj2" fmla="val 26374"/>
            </a:avLst>
          </a:prstGeom>
          <a:solidFill>
            <a:schemeClr val="bg1"/>
          </a:solidFill>
          <a:ln w="38100" cmpd="dbl">
            <a:solidFill>
              <a:schemeClr val="bg1"/>
            </a:solidFill>
            <a:miter lim="800000"/>
            <a:headEnd/>
            <a:tailEnd/>
          </a:ln>
        </p:spPr>
        <p:txBody>
          <a:bodyPr rot="10800000" vert="eaVert" wrap="none" anchor="ctr"/>
          <a:lstStyle/>
          <a:p>
            <a:pPr fontAlgn="auto">
              <a:spcBef>
                <a:spcPts val="0"/>
              </a:spcBef>
              <a:spcAft>
                <a:spcPts val="0"/>
              </a:spcAft>
            </a:pPr>
            <a:endParaRPr lang="vi-VN" sz="1800">
              <a:solidFill>
                <a:srgbClr val="0000FF"/>
              </a:solidFill>
              <a:latin typeface="Arial" charset="0"/>
              <a:cs typeface="+mn-cs"/>
            </a:endParaRPr>
          </a:p>
        </p:txBody>
      </p:sp>
      <p:sp>
        <p:nvSpPr>
          <p:cNvPr id="12" name="TextBox 11"/>
          <p:cNvSpPr txBox="1"/>
          <p:nvPr/>
        </p:nvSpPr>
        <p:spPr>
          <a:xfrm>
            <a:off x="224559" y="39567"/>
            <a:ext cx="3219343" cy="400110"/>
          </a:xfrm>
          <a:prstGeom prst="rect">
            <a:avLst/>
          </a:prstGeom>
          <a:solidFill>
            <a:schemeClr val="bg1"/>
          </a:solidFill>
        </p:spPr>
        <p:txBody>
          <a:bodyPr wrap="none" rtlCol="0">
            <a:spAutoFit/>
          </a:bodyPr>
          <a:lstStyle/>
          <a:p>
            <a:pPr fontAlgn="auto">
              <a:spcBef>
                <a:spcPts val="0"/>
              </a:spcBef>
              <a:spcAft>
                <a:spcPts val="0"/>
              </a:spcAft>
            </a:pPr>
            <a:r>
              <a:rPr lang="en-US" sz="2000" b="1" dirty="0" smtClean="0"/>
              <a:t>II. ĐỌC – HIỂU VĂN BẢN</a:t>
            </a:r>
            <a:endParaRPr lang="en-US" sz="2000" b="1" dirty="0"/>
          </a:p>
        </p:txBody>
      </p:sp>
      <p:sp>
        <p:nvSpPr>
          <p:cNvPr id="22" name="Rectangle 28"/>
          <p:cNvSpPr>
            <a:spLocks noChangeArrowheads="1"/>
          </p:cNvSpPr>
          <p:nvPr/>
        </p:nvSpPr>
        <p:spPr bwMode="auto">
          <a:xfrm>
            <a:off x="3974054" y="1149771"/>
            <a:ext cx="5093746" cy="1040980"/>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a:cs typeface="+mn-cs"/>
              </a:rPr>
              <a:t>2</a:t>
            </a:r>
            <a:r>
              <a:rPr lang="en-US" sz="2400" dirty="0" smtClean="0">
                <a:cs typeface="+mn-cs"/>
              </a:rPr>
              <a:t>. </a:t>
            </a:r>
            <a:r>
              <a:rPr lang="en-US" sz="2400" dirty="0" err="1" smtClean="0">
                <a:cs typeface="+mn-cs"/>
              </a:rPr>
              <a:t>Ngày</a:t>
            </a:r>
            <a:r>
              <a:rPr lang="en-US" sz="2400" dirty="0" smtClean="0">
                <a:cs typeface="+mn-cs"/>
              </a:rPr>
              <a:t> </a:t>
            </a:r>
            <a:r>
              <a:rPr lang="en-US" sz="2400" dirty="0" err="1" smtClean="0">
                <a:cs typeface="+mn-cs"/>
              </a:rPr>
              <a:t>thứ</a:t>
            </a:r>
            <a:r>
              <a:rPr lang="en-US" sz="2400" dirty="0" smtClean="0">
                <a:cs typeface="+mn-cs"/>
              </a:rPr>
              <a:t> </a:t>
            </a:r>
            <a:r>
              <a:rPr lang="en-US" sz="2400" dirty="0" err="1" smtClean="0">
                <a:cs typeface="+mn-cs"/>
              </a:rPr>
              <a:t>năm</a:t>
            </a:r>
            <a:r>
              <a:rPr lang="en-US" sz="2400" dirty="0" smtClean="0">
                <a:cs typeface="+mn-cs"/>
              </a:rPr>
              <a:t>……</a:t>
            </a:r>
            <a:r>
              <a:rPr lang="en-US" sz="2400" dirty="0" err="1" smtClean="0">
                <a:cs typeface="+mn-cs"/>
              </a:rPr>
              <a:t>mùa</a:t>
            </a:r>
            <a:r>
              <a:rPr lang="en-US" sz="2400" dirty="0" smtClean="0">
                <a:cs typeface="+mn-cs"/>
              </a:rPr>
              <a:t> </a:t>
            </a:r>
            <a:r>
              <a:rPr lang="en-US" sz="2400" dirty="0" err="1">
                <a:cs typeface="+mn-cs"/>
              </a:rPr>
              <a:t>sóng</a:t>
            </a:r>
            <a:r>
              <a:rPr lang="en-US" sz="2400" dirty="0">
                <a:cs typeface="+mn-cs"/>
              </a:rPr>
              <a:t> </a:t>
            </a:r>
            <a:r>
              <a:rPr lang="en-US" sz="2400" dirty="0" smtClean="0">
                <a:cs typeface="+mn-cs"/>
              </a:rPr>
              <a:t>ở </a:t>
            </a:r>
            <a:r>
              <a:rPr lang="en-US" sz="2400" dirty="0" err="1" smtClean="0">
                <a:cs typeface="+mn-cs"/>
              </a:rPr>
              <a:t>đây</a:t>
            </a:r>
            <a:r>
              <a:rPr lang="en-US" sz="2400" dirty="0" smtClean="0">
                <a:cs typeface="+mn-cs"/>
              </a:rPr>
              <a:t>:</a:t>
            </a:r>
          </a:p>
          <a:p>
            <a:pPr algn="ctr" fontAlgn="auto">
              <a:spcBef>
                <a:spcPts val="0"/>
              </a:spcBef>
              <a:spcAft>
                <a:spcPts val="0"/>
              </a:spcAft>
            </a:pPr>
            <a:r>
              <a:rPr lang="en-US" sz="2400" b="1" dirty="0" err="1" smtClean="0">
                <a:solidFill>
                  <a:srgbClr val="FF3300"/>
                </a:solidFill>
              </a:rPr>
              <a:t>Cô</a:t>
            </a:r>
            <a:r>
              <a:rPr lang="en-US" sz="2400" b="1" dirty="0" smtClean="0">
                <a:solidFill>
                  <a:srgbClr val="FF3300"/>
                </a:solidFill>
              </a:rPr>
              <a:t> </a:t>
            </a:r>
            <a:r>
              <a:rPr lang="en-US" sz="2400" b="1" dirty="0" err="1" smtClean="0">
                <a:solidFill>
                  <a:srgbClr val="FF3300"/>
                </a:solidFill>
              </a:rPr>
              <a:t>Tô</a:t>
            </a:r>
            <a:r>
              <a:rPr lang="en-US" sz="2400" b="1" dirty="0" smtClean="0">
                <a:solidFill>
                  <a:srgbClr val="FF3300"/>
                </a:solidFill>
              </a:rPr>
              <a:t> </a:t>
            </a:r>
            <a:r>
              <a:rPr lang="en-US" sz="2400" b="1" dirty="0" err="1" smtClean="0">
                <a:solidFill>
                  <a:srgbClr val="FF3300"/>
                </a:solidFill>
              </a:rPr>
              <a:t>một</a:t>
            </a:r>
            <a:r>
              <a:rPr lang="en-US" sz="2400" b="1" dirty="0" smtClean="0">
                <a:solidFill>
                  <a:srgbClr val="FF3300"/>
                </a:solidFill>
              </a:rPr>
              <a:t> </a:t>
            </a:r>
            <a:r>
              <a:rPr lang="en-US" sz="2400" b="1" dirty="0" err="1" smtClean="0">
                <a:solidFill>
                  <a:srgbClr val="FF3300"/>
                </a:solidFill>
              </a:rPr>
              <a:t>ngày</a:t>
            </a:r>
            <a:r>
              <a:rPr lang="en-US" sz="2400" b="1" dirty="0" smtClean="0">
                <a:solidFill>
                  <a:srgbClr val="FF3300"/>
                </a:solidFill>
              </a:rPr>
              <a:t> </a:t>
            </a:r>
            <a:r>
              <a:rPr lang="en-US" sz="2400" b="1" dirty="0" err="1" smtClean="0">
                <a:solidFill>
                  <a:srgbClr val="FF3300"/>
                </a:solidFill>
              </a:rPr>
              <a:t>sau</a:t>
            </a:r>
            <a:r>
              <a:rPr lang="en-US" sz="2400" b="1" dirty="0" smtClean="0">
                <a:solidFill>
                  <a:srgbClr val="FF3300"/>
                </a:solidFill>
              </a:rPr>
              <a:t> </a:t>
            </a:r>
            <a:r>
              <a:rPr lang="en-US" sz="2400" b="1" dirty="0" err="1" smtClean="0">
                <a:solidFill>
                  <a:srgbClr val="FF3300"/>
                </a:solidFill>
              </a:rPr>
              <a:t>trận</a:t>
            </a:r>
            <a:r>
              <a:rPr lang="en-US" sz="2400" b="1" dirty="0" smtClean="0">
                <a:solidFill>
                  <a:srgbClr val="FF3300"/>
                </a:solidFill>
              </a:rPr>
              <a:t> </a:t>
            </a:r>
            <a:r>
              <a:rPr lang="en-US" sz="2400" b="1" dirty="0" err="1" smtClean="0">
                <a:solidFill>
                  <a:srgbClr val="FF3300"/>
                </a:solidFill>
              </a:rPr>
              <a:t>bão</a:t>
            </a:r>
            <a:endParaRPr lang="en-US" sz="2400" dirty="0">
              <a:cs typeface="+mn-cs"/>
            </a:endParaRPr>
          </a:p>
        </p:txBody>
      </p:sp>
      <p:sp>
        <p:nvSpPr>
          <p:cNvPr id="23" name="Line 29"/>
          <p:cNvSpPr>
            <a:spLocks noChangeShapeType="1"/>
          </p:cNvSpPr>
          <p:nvPr/>
        </p:nvSpPr>
        <p:spPr bwMode="auto">
          <a:xfrm flipV="1">
            <a:off x="2519638" y="1670261"/>
            <a:ext cx="1454416" cy="831402"/>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4" name="Line 30"/>
          <p:cNvSpPr>
            <a:spLocks noChangeShapeType="1"/>
          </p:cNvSpPr>
          <p:nvPr/>
        </p:nvSpPr>
        <p:spPr bwMode="auto">
          <a:xfrm>
            <a:off x="2545299" y="2647950"/>
            <a:ext cx="1347483" cy="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5" name="Line 31"/>
          <p:cNvSpPr>
            <a:spLocks noChangeShapeType="1"/>
          </p:cNvSpPr>
          <p:nvPr/>
        </p:nvSpPr>
        <p:spPr bwMode="auto">
          <a:xfrm>
            <a:off x="2545299" y="2710829"/>
            <a:ext cx="1347483" cy="1384921"/>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7" name="Rectangle 32"/>
          <p:cNvSpPr>
            <a:spLocks noChangeArrowheads="1"/>
          </p:cNvSpPr>
          <p:nvPr/>
        </p:nvSpPr>
        <p:spPr bwMode="auto">
          <a:xfrm>
            <a:off x="3926160" y="2303599"/>
            <a:ext cx="5141640" cy="1081682"/>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a:cs typeface="+mn-cs"/>
              </a:rPr>
              <a:t>3</a:t>
            </a:r>
            <a:r>
              <a:rPr lang="en-US" sz="2400" dirty="0" smtClean="0">
                <a:cs typeface="+mn-cs"/>
              </a:rPr>
              <a:t>. </a:t>
            </a:r>
            <a:r>
              <a:rPr lang="en-US" sz="2400" dirty="0" err="1" smtClean="0">
                <a:cs typeface="+mn-cs"/>
              </a:rPr>
              <a:t>Mặt</a:t>
            </a:r>
            <a:r>
              <a:rPr lang="en-US" sz="2400" dirty="0" smtClean="0">
                <a:cs typeface="+mn-cs"/>
              </a:rPr>
              <a:t> </a:t>
            </a:r>
            <a:r>
              <a:rPr lang="en-US" sz="2400" dirty="0" err="1">
                <a:cs typeface="+mn-cs"/>
              </a:rPr>
              <a:t>trời</a:t>
            </a:r>
            <a:r>
              <a:rPr lang="en-US" sz="2400" dirty="0">
                <a:cs typeface="+mn-cs"/>
              </a:rPr>
              <a:t> </a:t>
            </a:r>
            <a:r>
              <a:rPr lang="en-US" sz="2400" dirty="0" err="1" smtClean="0">
                <a:cs typeface="+mn-cs"/>
              </a:rPr>
              <a:t>lại</a:t>
            </a:r>
            <a:r>
              <a:rPr lang="en-US" sz="2400" dirty="0" smtClean="0">
                <a:cs typeface="+mn-cs"/>
              </a:rPr>
              <a:t> </a:t>
            </a:r>
            <a:r>
              <a:rPr lang="en-US" sz="2400" dirty="0" err="1" smtClean="0">
                <a:cs typeface="+mn-cs"/>
              </a:rPr>
              <a:t>rọi</a:t>
            </a:r>
            <a:r>
              <a:rPr lang="en-US" sz="2400" dirty="0" smtClean="0">
                <a:cs typeface="+mn-cs"/>
              </a:rPr>
              <a:t>……</a:t>
            </a:r>
            <a:r>
              <a:rPr lang="en-US" sz="2400" dirty="0" err="1" smtClean="0">
                <a:cs typeface="+mn-cs"/>
              </a:rPr>
              <a:t>là</a:t>
            </a:r>
            <a:r>
              <a:rPr lang="en-US" sz="2400" dirty="0" smtClean="0">
                <a:cs typeface="+mn-cs"/>
              </a:rPr>
              <a:t> </a:t>
            </a:r>
            <a:r>
              <a:rPr lang="en-US" sz="2400" dirty="0" err="1" smtClean="0">
                <a:cs typeface="+mn-cs"/>
              </a:rPr>
              <a:t>là</a:t>
            </a:r>
            <a:r>
              <a:rPr lang="en-US" sz="2400" dirty="0" smtClean="0">
                <a:cs typeface="+mn-cs"/>
              </a:rPr>
              <a:t> </a:t>
            </a:r>
            <a:r>
              <a:rPr lang="en-US" sz="2400" dirty="0" err="1">
                <a:cs typeface="+mn-cs"/>
              </a:rPr>
              <a:t>nhịp</a:t>
            </a:r>
            <a:r>
              <a:rPr lang="en-US" sz="2400" dirty="0">
                <a:cs typeface="+mn-cs"/>
              </a:rPr>
              <a:t> </a:t>
            </a:r>
            <a:r>
              <a:rPr lang="en-US" sz="2400" dirty="0" err="1" smtClean="0">
                <a:cs typeface="+mn-cs"/>
              </a:rPr>
              <a:t>cánh</a:t>
            </a:r>
            <a:r>
              <a:rPr lang="en-US" sz="2400" dirty="0" smtClean="0">
                <a:cs typeface="+mn-cs"/>
              </a:rPr>
              <a:t>:</a:t>
            </a:r>
          </a:p>
          <a:p>
            <a:pPr algn="ctr" fontAlgn="auto">
              <a:spcBef>
                <a:spcPts val="0"/>
              </a:spcBef>
              <a:spcAft>
                <a:spcPts val="0"/>
              </a:spcAft>
            </a:pPr>
            <a:r>
              <a:rPr lang="en-US" sz="2400" b="1" dirty="0" err="1">
                <a:solidFill>
                  <a:srgbClr val="CC0000"/>
                </a:solidFill>
              </a:rPr>
              <a:t>C</a:t>
            </a:r>
            <a:r>
              <a:rPr lang="en-US" sz="2400" b="1" dirty="0" err="1" smtClean="0">
                <a:solidFill>
                  <a:srgbClr val="CC0000"/>
                </a:solidFill>
              </a:rPr>
              <a:t>ảnh</a:t>
            </a:r>
            <a:r>
              <a:rPr lang="en-US" sz="2400" b="1" dirty="0" smtClean="0">
                <a:solidFill>
                  <a:srgbClr val="CC0000"/>
                </a:solidFill>
              </a:rPr>
              <a:t> </a:t>
            </a:r>
            <a:r>
              <a:rPr lang="en-US" sz="2400" b="1" dirty="0" err="1">
                <a:solidFill>
                  <a:srgbClr val="CC0000"/>
                </a:solidFill>
              </a:rPr>
              <a:t>mặt</a:t>
            </a:r>
            <a:r>
              <a:rPr lang="en-US" sz="2400" b="1" dirty="0">
                <a:solidFill>
                  <a:srgbClr val="CC0000"/>
                </a:solidFill>
              </a:rPr>
              <a:t> </a:t>
            </a:r>
            <a:r>
              <a:rPr lang="en-US" sz="2400" b="1" dirty="0" err="1">
                <a:solidFill>
                  <a:srgbClr val="CC0000"/>
                </a:solidFill>
              </a:rPr>
              <a:t>trời</a:t>
            </a:r>
            <a:r>
              <a:rPr lang="en-US" sz="2400" b="1" dirty="0">
                <a:solidFill>
                  <a:srgbClr val="CC0000"/>
                </a:solidFill>
              </a:rPr>
              <a:t> </a:t>
            </a:r>
            <a:r>
              <a:rPr lang="en-US" sz="2400" b="1" dirty="0" err="1" smtClean="0">
                <a:solidFill>
                  <a:srgbClr val="CC0000"/>
                </a:solidFill>
              </a:rPr>
              <a:t>lên</a:t>
            </a:r>
            <a:r>
              <a:rPr lang="en-US" sz="2400" b="1" dirty="0" smtClean="0">
                <a:solidFill>
                  <a:srgbClr val="CC0000"/>
                </a:solidFill>
              </a:rPr>
              <a:t> </a:t>
            </a:r>
            <a:r>
              <a:rPr lang="en-US" sz="2400" b="1" dirty="0" err="1">
                <a:solidFill>
                  <a:srgbClr val="CC0000"/>
                </a:solidFill>
              </a:rPr>
              <a:t>trên</a:t>
            </a:r>
            <a:r>
              <a:rPr lang="en-US" sz="2400" b="1" dirty="0">
                <a:solidFill>
                  <a:srgbClr val="CC0000"/>
                </a:solidFill>
              </a:rPr>
              <a:t> </a:t>
            </a:r>
            <a:r>
              <a:rPr lang="en-US" sz="2400" b="1" dirty="0" err="1">
                <a:solidFill>
                  <a:srgbClr val="CC0000"/>
                </a:solidFill>
              </a:rPr>
              <a:t>đảo</a:t>
            </a:r>
            <a:r>
              <a:rPr lang="en-US" sz="2400" b="1" dirty="0">
                <a:solidFill>
                  <a:srgbClr val="CC0000"/>
                </a:solidFill>
              </a:rPr>
              <a:t> </a:t>
            </a:r>
            <a:r>
              <a:rPr lang="en-US" sz="2400" b="1" dirty="0" err="1">
                <a:solidFill>
                  <a:srgbClr val="CC0000"/>
                </a:solidFill>
              </a:rPr>
              <a:t>Cô</a:t>
            </a:r>
            <a:r>
              <a:rPr lang="en-US" sz="2400" b="1" dirty="0">
                <a:solidFill>
                  <a:srgbClr val="CC0000"/>
                </a:solidFill>
              </a:rPr>
              <a:t> </a:t>
            </a:r>
            <a:r>
              <a:rPr lang="en-US" sz="2400" b="1" dirty="0" err="1">
                <a:solidFill>
                  <a:srgbClr val="CC0000"/>
                </a:solidFill>
              </a:rPr>
              <a:t>Tô</a:t>
            </a:r>
            <a:endParaRPr lang="en-US" sz="2400" b="1" dirty="0">
              <a:solidFill>
                <a:srgbClr val="CC0000"/>
              </a:solidFill>
            </a:endParaRPr>
          </a:p>
          <a:p>
            <a:pPr algn="ctr" fontAlgn="auto">
              <a:spcBef>
                <a:spcPts val="0"/>
              </a:spcBef>
              <a:spcAft>
                <a:spcPts val="0"/>
              </a:spcAft>
            </a:pPr>
            <a:endParaRPr lang="en-US" sz="2400" dirty="0">
              <a:cs typeface="+mn-cs"/>
            </a:endParaRPr>
          </a:p>
        </p:txBody>
      </p:sp>
      <p:sp>
        <p:nvSpPr>
          <p:cNvPr id="32" name="Rectangle 27"/>
          <p:cNvSpPr>
            <a:spLocks noChangeArrowheads="1"/>
          </p:cNvSpPr>
          <p:nvPr/>
        </p:nvSpPr>
        <p:spPr bwMode="auto">
          <a:xfrm>
            <a:off x="0" y="2303598"/>
            <a:ext cx="2514600" cy="877752"/>
          </a:xfrm>
          <a:prstGeom prst="rect">
            <a:avLst/>
          </a:prstGeom>
          <a:solidFill>
            <a:srgbClr val="FFFF00"/>
          </a:solidFill>
          <a:ln w="9525">
            <a:solidFill>
              <a:schemeClr val="accent1"/>
            </a:solidFill>
            <a:miter lim="800000"/>
            <a:headEnd/>
            <a:tailEnd/>
          </a:ln>
        </p:spPr>
        <p:txBody>
          <a:bodyPr wrap="none" anchor="ctr"/>
          <a:lstStyle/>
          <a:p>
            <a:pPr algn="ctr" fontAlgn="auto">
              <a:spcBef>
                <a:spcPts val="0"/>
              </a:spcBef>
              <a:spcAft>
                <a:spcPts val="0"/>
              </a:spcAft>
            </a:pPr>
            <a:r>
              <a:rPr lang="en-US" sz="4400" b="1" dirty="0" err="1">
                <a:solidFill>
                  <a:srgbClr val="C00000"/>
                </a:solidFill>
                <a:cs typeface="+mn-cs"/>
              </a:rPr>
              <a:t>Cô</a:t>
            </a:r>
            <a:r>
              <a:rPr lang="en-US" sz="4400" b="1" dirty="0">
                <a:solidFill>
                  <a:srgbClr val="C00000"/>
                </a:solidFill>
                <a:cs typeface="+mn-cs"/>
              </a:rPr>
              <a:t> </a:t>
            </a:r>
            <a:r>
              <a:rPr lang="en-US" sz="4400" b="1" dirty="0" err="1">
                <a:solidFill>
                  <a:srgbClr val="C00000"/>
                </a:solidFill>
                <a:cs typeface="+mn-cs"/>
              </a:rPr>
              <a:t>Tô</a:t>
            </a:r>
            <a:endParaRPr lang="en-US" sz="4400" b="1" dirty="0">
              <a:solidFill>
                <a:srgbClr val="C00000"/>
              </a:solidFill>
              <a:cs typeface="+mn-cs"/>
            </a:endParaRPr>
          </a:p>
        </p:txBody>
      </p:sp>
      <p:sp>
        <p:nvSpPr>
          <p:cNvPr id="2" name="Rectangle 1"/>
          <p:cNvSpPr/>
          <p:nvPr/>
        </p:nvSpPr>
        <p:spPr>
          <a:xfrm>
            <a:off x="341471" y="586085"/>
            <a:ext cx="1475084" cy="461665"/>
          </a:xfrm>
          <a:prstGeom prst="rect">
            <a:avLst/>
          </a:prstGeom>
          <a:solidFill>
            <a:schemeClr val="bg1"/>
          </a:solidFill>
        </p:spPr>
        <p:txBody>
          <a:bodyPr wrap="none">
            <a:spAutoFit/>
          </a:bodyPr>
          <a:lstStyle/>
          <a:p>
            <a:pPr lvl="0" fontAlgn="auto">
              <a:spcBef>
                <a:spcPts val="0"/>
              </a:spcBef>
              <a:spcAft>
                <a:spcPts val="0"/>
              </a:spcAft>
            </a:pPr>
            <a:r>
              <a:rPr lang="en-US" sz="2400" b="1" dirty="0"/>
              <a:t>1</a:t>
            </a:r>
            <a:r>
              <a:rPr lang="en-US" sz="2400" b="1" dirty="0" smtClean="0"/>
              <a:t>. </a:t>
            </a:r>
            <a:r>
              <a:rPr lang="en-US" sz="2400" b="1" dirty="0" err="1" smtClean="0"/>
              <a:t>Bố</a:t>
            </a:r>
            <a:r>
              <a:rPr lang="en-US" sz="2400" b="1" dirty="0" smtClean="0"/>
              <a:t> </a:t>
            </a:r>
            <a:r>
              <a:rPr lang="en-US" sz="2400" b="1" dirty="0" err="1"/>
              <a:t>cục</a:t>
            </a:r>
            <a:r>
              <a:rPr lang="en-US" sz="2400" b="1" dirty="0" smtClean="0"/>
              <a:t>:</a:t>
            </a:r>
            <a:endParaRPr lang="en-US" sz="2400" b="1" dirty="0"/>
          </a:p>
        </p:txBody>
      </p:sp>
      <p:sp>
        <p:nvSpPr>
          <p:cNvPr id="3" name="Rectangle 2"/>
          <p:cNvSpPr/>
          <p:nvPr/>
        </p:nvSpPr>
        <p:spPr>
          <a:xfrm>
            <a:off x="1905482" y="586085"/>
            <a:ext cx="1066318" cy="461665"/>
          </a:xfrm>
          <a:prstGeom prst="rect">
            <a:avLst/>
          </a:prstGeom>
          <a:solidFill>
            <a:schemeClr val="bg1"/>
          </a:solidFill>
        </p:spPr>
        <p:txBody>
          <a:bodyPr wrap="none">
            <a:spAutoFit/>
          </a:bodyPr>
          <a:lstStyle/>
          <a:p>
            <a:pPr lvl="0" fontAlgn="auto">
              <a:spcBef>
                <a:spcPts val="0"/>
              </a:spcBef>
              <a:spcAft>
                <a:spcPts val="0"/>
              </a:spcAft>
            </a:pPr>
            <a:r>
              <a:rPr lang="en-US" sz="2400" b="1" i="1" dirty="0">
                <a:solidFill>
                  <a:prstClr val="black"/>
                </a:solidFill>
              </a:rPr>
              <a:t>3 </a:t>
            </a:r>
            <a:r>
              <a:rPr lang="en-US" sz="2400" b="1" i="1" dirty="0" err="1">
                <a:solidFill>
                  <a:prstClr val="black"/>
                </a:solidFill>
              </a:rPr>
              <a:t>phần</a:t>
            </a:r>
            <a:endParaRPr lang="en-US" sz="2400" b="1" i="1" dirty="0">
              <a:solidFill>
                <a:prstClr val="black"/>
              </a:solidFill>
            </a:endParaRPr>
          </a:p>
        </p:txBody>
      </p:sp>
      <p:sp>
        <p:nvSpPr>
          <p:cNvPr id="14" name="Rectangle 28"/>
          <p:cNvSpPr>
            <a:spLocks noChangeArrowheads="1"/>
          </p:cNvSpPr>
          <p:nvPr/>
        </p:nvSpPr>
        <p:spPr bwMode="auto">
          <a:xfrm>
            <a:off x="3974054" y="39567"/>
            <a:ext cx="5093746" cy="1040980"/>
          </a:xfrm>
          <a:prstGeom prst="rect">
            <a:avLst/>
          </a:prstGeom>
          <a:solidFill>
            <a:schemeClr val="bg1"/>
          </a:solidFill>
          <a:ln w="9525">
            <a:solidFill>
              <a:schemeClr val="tx1"/>
            </a:solidFill>
            <a:miter lim="800000"/>
            <a:headEnd/>
            <a:tailEnd/>
          </a:ln>
        </p:spPr>
        <p:txBody>
          <a:bodyPr wrap="none" anchor="ctr"/>
          <a:lstStyle/>
          <a:p>
            <a:r>
              <a:rPr lang="en-US" sz="2400" dirty="0" smtClean="0"/>
              <a:t>1.Từ </a:t>
            </a:r>
            <a:r>
              <a:rPr lang="en-US" sz="2400" dirty="0" err="1"/>
              <a:t>đầu</a:t>
            </a:r>
            <a:r>
              <a:rPr lang="en-US" sz="2400" dirty="0"/>
              <a:t>… </a:t>
            </a:r>
            <a:r>
              <a:rPr lang="en-US" sz="2400" i="1" dirty="0" err="1"/>
              <a:t>quỷ</a:t>
            </a:r>
            <a:r>
              <a:rPr lang="en-US" sz="2400" i="1" dirty="0"/>
              <a:t> </a:t>
            </a:r>
            <a:r>
              <a:rPr lang="en-US" sz="2400" i="1" dirty="0" err="1"/>
              <a:t>khốc</a:t>
            </a:r>
            <a:r>
              <a:rPr lang="en-US" sz="2400" i="1" dirty="0"/>
              <a:t> </a:t>
            </a:r>
            <a:r>
              <a:rPr lang="en-US" sz="2400" i="1" dirty="0" err="1"/>
              <a:t>thần</a:t>
            </a:r>
            <a:r>
              <a:rPr lang="en-US" sz="2400" i="1" dirty="0"/>
              <a:t> </a:t>
            </a:r>
            <a:r>
              <a:rPr lang="en-US" sz="2400" i="1" dirty="0" err="1"/>
              <a:t>linh</a:t>
            </a:r>
            <a:r>
              <a:rPr lang="en-US" sz="2400" dirty="0"/>
              <a:t>: </a:t>
            </a:r>
            <a:endParaRPr lang="en-US" sz="2400" dirty="0" smtClean="0"/>
          </a:p>
          <a:p>
            <a:r>
              <a:rPr lang="en-US" sz="2400" dirty="0"/>
              <a:t> </a:t>
            </a:r>
            <a:r>
              <a:rPr lang="en-US" sz="2400" dirty="0" smtClean="0"/>
              <a:t>          </a:t>
            </a:r>
            <a:r>
              <a:rPr lang="en-US" sz="2400" dirty="0" err="1" smtClean="0"/>
              <a:t>Cơn</a:t>
            </a:r>
            <a:r>
              <a:rPr lang="en-US" sz="2400" dirty="0" smtClean="0"/>
              <a:t> </a:t>
            </a:r>
            <a:r>
              <a:rPr lang="en-US" sz="2400" dirty="0" err="1"/>
              <a:t>bão</a:t>
            </a:r>
            <a:r>
              <a:rPr lang="en-US" sz="2400" dirty="0"/>
              <a:t> </a:t>
            </a:r>
            <a:r>
              <a:rPr lang="en-US" sz="2400" dirty="0" err="1"/>
              <a:t>biển</a:t>
            </a:r>
            <a:r>
              <a:rPr lang="en-US" sz="2400" dirty="0"/>
              <a:t> </a:t>
            </a:r>
            <a:r>
              <a:rPr lang="en-US" sz="2400" dirty="0" err="1"/>
              <a:t>Cô</a:t>
            </a:r>
            <a:r>
              <a:rPr lang="en-US" sz="2400" dirty="0"/>
              <a:t> </a:t>
            </a:r>
            <a:r>
              <a:rPr lang="en-US" sz="2400" dirty="0" err="1"/>
              <a:t>Tô</a:t>
            </a:r>
            <a:r>
              <a:rPr lang="en-US" sz="2400" dirty="0"/>
              <a:t>;</a:t>
            </a:r>
          </a:p>
        </p:txBody>
      </p:sp>
      <p:sp>
        <p:nvSpPr>
          <p:cNvPr id="15" name="Rectangle 32"/>
          <p:cNvSpPr>
            <a:spLocks noChangeArrowheads="1"/>
          </p:cNvSpPr>
          <p:nvPr/>
        </p:nvSpPr>
        <p:spPr bwMode="auto">
          <a:xfrm>
            <a:off x="3892782" y="3562350"/>
            <a:ext cx="5175017" cy="1240905"/>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smtClean="0">
                <a:cs typeface="+mn-cs"/>
              </a:rPr>
              <a:t>4.</a:t>
            </a:r>
            <a:r>
              <a:rPr lang="en-US" sz="2400" dirty="0" smtClean="0"/>
              <a:t> </a:t>
            </a:r>
            <a:r>
              <a:rPr lang="en-US" sz="2400" dirty="0" err="1"/>
              <a:t>Khi</a:t>
            </a:r>
            <a:r>
              <a:rPr lang="en-US" sz="2400" dirty="0"/>
              <a:t> </a:t>
            </a:r>
            <a:r>
              <a:rPr lang="en-US" sz="2400" dirty="0" err="1"/>
              <a:t>mặt</a:t>
            </a:r>
            <a:r>
              <a:rPr lang="en-US" sz="2400" dirty="0"/>
              <a:t> </a:t>
            </a:r>
            <a:r>
              <a:rPr lang="en-US" sz="2400" dirty="0" err="1"/>
              <a:t>trời</a:t>
            </a:r>
            <a:r>
              <a:rPr lang="en-US" sz="2400" dirty="0"/>
              <a:t>…….</a:t>
            </a:r>
            <a:r>
              <a:rPr lang="en-US" sz="2400" dirty="0" err="1"/>
              <a:t>cho</a:t>
            </a:r>
            <a:r>
              <a:rPr lang="en-US" sz="2400" dirty="0"/>
              <a:t> </a:t>
            </a:r>
            <a:r>
              <a:rPr lang="en-US" sz="2400" dirty="0" err="1"/>
              <a:t>lũ</a:t>
            </a:r>
            <a:r>
              <a:rPr lang="en-US" sz="2400" dirty="0"/>
              <a:t> con </a:t>
            </a:r>
            <a:r>
              <a:rPr lang="en-US" sz="2400" dirty="0" err="1"/>
              <a:t>lành</a:t>
            </a:r>
            <a:r>
              <a:rPr lang="en-US" sz="1800" dirty="0">
                <a:latin typeface="Calibri"/>
              </a:rPr>
              <a:t>: </a:t>
            </a:r>
            <a:endParaRPr lang="en-US" sz="1800" dirty="0" smtClean="0">
              <a:latin typeface="Calibri"/>
            </a:endParaRPr>
          </a:p>
          <a:p>
            <a:pPr algn="ctr" fontAlgn="auto">
              <a:spcBef>
                <a:spcPts val="0"/>
              </a:spcBef>
              <a:spcAft>
                <a:spcPts val="0"/>
              </a:spcAft>
            </a:pPr>
            <a:r>
              <a:rPr lang="en-US" sz="2800" b="1" dirty="0" smtClean="0">
                <a:solidFill>
                  <a:srgbClr val="FF0000"/>
                </a:solidFill>
              </a:rPr>
              <a:t>      </a:t>
            </a:r>
            <a:r>
              <a:rPr lang="en-US" sz="2400" b="1" dirty="0" err="1" smtClean="0">
                <a:solidFill>
                  <a:srgbClr val="FF0000"/>
                </a:solidFill>
              </a:rPr>
              <a:t>Buổi</a:t>
            </a:r>
            <a:r>
              <a:rPr lang="en-US" sz="2400" b="1" dirty="0" smtClean="0">
                <a:solidFill>
                  <a:srgbClr val="FF0000"/>
                </a:solidFill>
              </a:rPr>
              <a:t> </a:t>
            </a:r>
            <a:r>
              <a:rPr lang="en-US" sz="2400" b="1" dirty="0" err="1" smtClean="0">
                <a:solidFill>
                  <a:srgbClr val="FF0000"/>
                </a:solidFill>
              </a:rPr>
              <a:t>sớm</a:t>
            </a:r>
            <a:r>
              <a:rPr lang="en-US" sz="2400" b="1" dirty="0" smtClean="0">
                <a:solidFill>
                  <a:srgbClr val="FF0000"/>
                </a:solidFill>
              </a:rPr>
              <a:t> </a:t>
            </a:r>
            <a:r>
              <a:rPr lang="en-US" sz="2400" b="1" dirty="0" err="1" smtClean="0">
                <a:solidFill>
                  <a:srgbClr val="FF0000"/>
                </a:solidFill>
              </a:rPr>
              <a:t>trên</a:t>
            </a:r>
            <a:r>
              <a:rPr lang="en-US" sz="2400" b="1" dirty="0" smtClean="0">
                <a:solidFill>
                  <a:srgbClr val="FF0000"/>
                </a:solidFill>
              </a:rPr>
              <a:t> </a:t>
            </a:r>
            <a:r>
              <a:rPr lang="en-US" sz="2400" b="1" dirty="0" err="1" smtClean="0">
                <a:solidFill>
                  <a:srgbClr val="FF0000"/>
                </a:solidFill>
              </a:rPr>
              <a:t>đảo</a:t>
            </a:r>
            <a:r>
              <a:rPr lang="en-US" sz="2400" b="1" dirty="0" smtClean="0">
                <a:solidFill>
                  <a:srgbClr val="FF0000"/>
                </a:solidFill>
              </a:rPr>
              <a:t> </a:t>
            </a:r>
            <a:r>
              <a:rPr lang="en-US" sz="2400" b="1" dirty="0" err="1" smtClean="0">
                <a:solidFill>
                  <a:srgbClr val="FF0000"/>
                </a:solidFill>
              </a:rPr>
              <a:t>Thanh</a:t>
            </a:r>
            <a:r>
              <a:rPr lang="en-US" sz="2400" b="1" dirty="0" smtClean="0">
                <a:solidFill>
                  <a:srgbClr val="FF0000"/>
                </a:solidFill>
              </a:rPr>
              <a:t> </a:t>
            </a:r>
            <a:r>
              <a:rPr lang="en-US" sz="2400" b="1" dirty="0" err="1" smtClean="0">
                <a:solidFill>
                  <a:srgbClr val="FF0000"/>
                </a:solidFill>
              </a:rPr>
              <a:t>Luân</a:t>
            </a:r>
            <a:endParaRPr lang="en-US" sz="2400" dirty="0">
              <a:cs typeface="+mn-cs"/>
            </a:endParaRPr>
          </a:p>
        </p:txBody>
      </p:sp>
      <p:sp>
        <p:nvSpPr>
          <p:cNvPr id="16" name="Line 29"/>
          <p:cNvSpPr>
            <a:spLocks noChangeShapeType="1"/>
          </p:cNvSpPr>
          <p:nvPr/>
        </p:nvSpPr>
        <p:spPr bwMode="auto">
          <a:xfrm flipV="1">
            <a:off x="2514599" y="742950"/>
            <a:ext cx="1440135" cy="1615865"/>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Tree>
    <p:extLst>
      <p:ext uri="{BB962C8B-B14F-4D97-AF65-F5344CB8AC3E}">
        <p14:creationId xmlns:p14="http://schemas.microsoft.com/office/powerpoint/2010/main" val="303184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style.rotation</p:attrName>
                                        </p:attrNameLst>
                                      </p:cBhvr>
                                      <p:tavLst>
                                        <p:tav tm="0">
                                          <p:val>
                                            <p:fltVal val="90"/>
                                          </p:val>
                                        </p:tav>
                                        <p:tav tm="100000">
                                          <p:val>
                                            <p:fltVal val="0"/>
                                          </p:val>
                                        </p:tav>
                                      </p:tavLst>
                                    </p:anim>
                                    <p:animEffect transition="in" filter="fade">
                                      <p:cBhvr>
                                        <p:cTn id="76" dur="10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1000" fill="hold"/>
                                        <p:tgtEl>
                                          <p:spTgt spid="15"/>
                                        </p:tgtEl>
                                        <p:attrNameLst>
                                          <p:attrName>ppt_w</p:attrName>
                                        </p:attrNameLst>
                                      </p:cBhvr>
                                      <p:tavLst>
                                        <p:tav tm="0">
                                          <p:val>
                                            <p:fltVal val="0"/>
                                          </p:val>
                                        </p:tav>
                                        <p:tav tm="100000">
                                          <p:val>
                                            <p:strVal val="#ppt_w"/>
                                          </p:val>
                                        </p:tav>
                                      </p:tavLst>
                                    </p:anim>
                                    <p:anim calcmode="lin" valueType="num">
                                      <p:cBhvr>
                                        <p:cTn id="82" dur="1000" fill="hold"/>
                                        <p:tgtEl>
                                          <p:spTgt spid="15"/>
                                        </p:tgtEl>
                                        <p:attrNameLst>
                                          <p:attrName>ppt_h</p:attrName>
                                        </p:attrNameLst>
                                      </p:cBhvr>
                                      <p:tavLst>
                                        <p:tav tm="0">
                                          <p:val>
                                            <p:fltVal val="0"/>
                                          </p:val>
                                        </p:tav>
                                        <p:tav tm="100000">
                                          <p:val>
                                            <p:strVal val="#ppt_h"/>
                                          </p:val>
                                        </p:tav>
                                      </p:tavLst>
                                    </p:anim>
                                    <p:anim calcmode="lin" valueType="num">
                                      <p:cBhvr>
                                        <p:cTn id="83" dur="1000" fill="hold"/>
                                        <p:tgtEl>
                                          <p:spTgt spid="15"/>
                                        </p:tgtEl>
                                        <p:attrNameLst>
                                          <p:attrName>style.rotation</p:attrName>
                                        </p:attrNameLst>
                                      </p:cBhvr>
                                      <p:tavLst>
                                        <p:tav tm="0">
                                          <p:val>
                                            <p:fltVal val="90"/>
                                          </p:val>
                                        </p:tav>
                                        <p:tav tm="100000">
                                          <p:val>
                                            <p:fltVal val="0"/>
                                          </p:val>
                                        </p:tav>
                                      </p:tavLst>
                                    </p:anim>
                                    <p:animEffect transition="in" filter="fade">
                                      <p:cBhvr>
                                        <p:cTn id="8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animBg="1"/>
      <p:bldP spid="25" grpId="0" animBg="1"/>
      <p:bldP spid="27" grpId="0" animBg="1"/>
      <p:bldP spid="32" grpId="0" animBg="1"/>
      <p:bldP spid="2" grpId="0" animBg="1"/>
      <p:bldP spid="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6" name="Picture 8" descr="images[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571750"/>
            <a:ext cx="455295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0060" name="Rectangle 12"/>
          <p:cNvSpPr>
            <a:spLocks noChangeArrowheads="1"/>
          </p:cNvSpPr>
          <p:nvPr/>
        </p:nvSpPr>
        <p:spPr bwMode="auto">
          <a:xfrm>
            <a:off x="581025" y="4839385"/>
            <a:ext cx="35433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dirty="0" err="1">
                <a:solidFill>
                  <a:srgbClr val="000099"/>
                </a:solidFill>
              </a:rPr>
              <a:t>Cảnh</a:t>
            </a:r>
            <a:r>
              <a:rPr lang="en-US" sz="1500" dirty="0">
                <a:solidFill>
                  <a:srgbClr val="000099"/>
                </a:solidFill>
              </a:rPr>
              <a:t> </a:t>
            </a:r>
            <a:r>
              <a:rPr lang="en-US" sz="1500" b="1" dirty="0">
                <a:solidFill>
                  <a:srgbClr val="000099"/>
                </a:solidFill>
              </a:rPr>
              <a:t> </a:t>
            </a:r>
            <a:r>
              <a:rPr lang="en-US" sz="1500" b="1" dirty="0" err="1" smtClean="0">
                <a:solidFill>
                  <a:srgbClr val="000099"/>
                </a:solidFill>
              </a:rPr>
              <a:t>mặt</a:t>
            </a:r>
            <a:r>
              <a:rPr lang="en-US" sz="1500" b="1" dirty="0" smtClean="0">
                <a:solidFill>
                  <a:srgbClr val="000099"/>
                </a:solidFill>
              </a:rPr>
              <a:t> </a:t>
            </a:r>
            <a:r>
              <a:rPr lang="en-US" sz="1500" b="1" dirty="0" err="1" smtClean="0">
                <a:solidFill>
                  <a:srgbClr val="000099"/>
                </a:solidFill>
              </a:rPr>
              <a:t>trời</a:t>
            </a:r>
            <a:r>
              <a:rPr lang="en-US" sz="1500" b="1" dirty="0" smtClean="0">
                <a:solidFill>
                  <a:srgbClr val="000099"/>
                </a:solidFill>
              </a:rPr>
              <a:t> </a:t>
            </a:r>
            <a:r>
              <a:rPr lang="en-US" sz="1500" b="1" dirty="0" err="1" smtClean="0">
                <a:solidFill>
                  <a:srgbClr val="000099"/>
                </a:solidFill>
              </a:rPr>
              <a:t>mọc</a:t>
            </a:r>
            <a:r>
              <a:rPr lang="en-US" sz="1500" b="1" dirty="0" smtClean="0">
                <a:solidFill>
                  <a:srgbClr val="000099"/>
                </a:solidFill>
              </a:rPr>
              <a:t> </a:t>
            </a:r>
            <a:r>
              <a:rPr lang="en-US" sz="1500" b="1" dirty="0" err="1" smtClean="0">
                <a:solidFill>
                  <a:srgbClr val="000099"/>
                </a:solidFill>
              </a:rPr>
              <a:t>trên</a:t>
            </a:r>
            <a:r>
              <a:rPr lang="en-US" sz="1500" b="1" dirty="0" smtClean="0">
                <a:solidFill>
                  <a:srgbClr val="000099"/>
                </a:solidFill>
              </a:rPr>
              <a:t> </a:t>
            </a:r>
            <a:r>
              <a:rPr lang="en-US" sz="1500" b="1" dirty="0" err="1" smtClean="0">
                <a:solidFill>
                  <a:srgbClr val="000099"/>
                </a:solidFill>
              </a:rPr>
              <a:t>biển</a:t>
            </a:r>
            <a:r>
              <a:rPr lang="en-US" sz="1500" b="1" dirty="0" smtClean="0">
                <a:solidFill>
                  <a:srgbClr val="000099"/>
                </a:solidFill>
              </a:rPr>
              <a:t> </a:t>
            </a:r>
            <a:r>
              <a:rPr lang="en-US" sz="1500" b="1" dirty="0" err="1">
                <a:solidFill>
                  <a:srgbClr val="000099"/>
                </a:solidFill>
              </a:rPr>
              <a:t>đảo</a:t>
            </a:r>
            <a:r>
              <a:rPr lang="en-US" sz="1500" b="1" dirty="0">
                <a:solidFill>
                  <a:srgbClr val="000099"/>
                </a:solidFill>
              </a:rPr>
              <a:t> </a:t>
            </a:r>
            <a:r>
              <a:rPr lang="en-US" sz="1500" b="1" dirty="0" err="1" smtClean="0">
                <a:solidFill>
                  <a:srgbClr val="000099"/>
                </a:solidFill>
              </a:rPr>
              <a:t>Cô</a:t>
            </a:r>
            <a:r>
              <a:rPr lang="en-US" sz="1500" b="1" dirty="0" smtClean="0">
                <a:solidFill>
                  <a:srgbClr val="000099"/>
                </a:solidFill>
              </a:rPr>
              <a:t> </a:t>
            </a:r>
            <a:r>
              <a:rPr lang="en-US" sz="1500" b="1" dirty="0" err="1" smtClean="0">
                <a:solidFill>
                  <a:srgbClr val="000099"/>
                </a:solidFill>
              </a:rPr>
              <a:t>Tô</a:t>
            </a:r>
            <a:endParaRPr lang="en-US" sz="1500" b="1" dirty="0">
              <a:solidFill>
                <a:srgbClr val="000099"/>
              </a:solidFill>
            </a:endParaRPr>
          </a:p>
        </p:txBody>
      </p:sp>
      <p:sp>
        <p:nvSpPr>
          <p:cNvPr id="130061" name="Rectangle 13"/>
          <p:cNvSpPr>
            <a:spLocks noChangeArrowheads="1"/>
          </p:cNvSpPr>
          <p:nvPr/>
        </p:nvSpPr>
        <p:spPr bwMode="auto">
          <a:xfrm>
            <a:off x="5105400" y="4839385"/>
            <a:ext cx="3890053" cy="323165"/>
          </a:xfrm>
          <a:prstGeom prst="rect">
            <a:avLst/>
          </a:prstGeom>
          <a:gradFill rotWithShape="1">
            <a:gsLst>
              <a:gs pos="0">
                <a:srgbClr val="669900"/>
              </a:gs>
              <a:gs pos="100000">
                <a:srgbClr val="000000"/>
              </a:gs>
            </a:gsLst>
            <a:lin ang="5400000" scaled="1"/>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500" b="1" dirty="0" err="1" smtClean="0">
                <a:solidFill>
                  <a:schemeClr val="bg1"/>
                </a:solidFill>
              </a:rPr>
              <a:t>Cảnh</a:t>
            </a:r>
            <a:r>
              <a:rPr lang="en-US" sz="1500" b="1" dirty="0" smtClean="0">
                <a:solidFill>
                  <a:schemeClr val="bg1"/>
                </a:solidFill>
              </a:rPr>
              <a:t> </a:t>
            </a:r>
            <a:r>
              <a:rPr lang="en-US" sz="1500" b="1" dirty="0" err="1">
                <a:solidFill>
                  <a:schemeClr val="bg1"/>
                </a:solidFill>
              </a:rPr>
              <a:t>sinh</a:t>
            </a:r>
            <a:r>
              <a:rPr lang="en-US" sz="1500" b="1" dirty="0">
                <a:solidFill>
                  <a:schemeClr val="bg1"/>
                </a:solidFill>
              </a:rPr>
              <a:t> </a:t>
            </a:r>
            <a:r>
              <a:rPr lang="en-US" sz="1500" b="1" dirty="0" err="1" smtClean="0">
                <a:solidFill>
                  <a:schemeClr val="bg1"/>
                </a:solidFill>
              </a:rPr>
              <a:t>hoạt</a:t>
            </a:r>
            <a:r>
              <a:rPr lang="en-US" sz="1500" b="1" dirty="0" smtClean="0">
                <a:solidFill>
                  <a:schemeClr val="bg1"/>
                </a:solidFill>
              </a:rPr>
              <a:t> </a:t>
            </a:r>
            <a:r>
              <a:rPr lang="en-US" sz="1500" b="1" dirty="0" err="1" smtClean="0">
                <a:solidFill>
                  <a:schemeClr val="bg1"/>
                </a:solidFill>
              </a:rPr>
              <a:t>và</a:t>
            </a:r>
            <a:r>
              <a:rPr lang="en-US" sz="1500" b="1" dirty="0" smtClean="0">
                <a:solidFill>
                  <a:schemeClr val="bg1"/>
                </a:solidFill>
              </a:rPr>
              <a:t> </a:t>
            </a:r>
            <a:r>
              <a:rPr lang="en-US" sz="1500" b="1" dirty="0" err="1">
                <a:solidFill>
                  <a:schemeClr val="bg1"/>
                </a:solidFill>
              </a:rPr>
              <a:t>lao</a:t>
            </a:r>
            <a:r>
              <a:rPr lang="en-US" sz="1500" b="1" dirty="0">
                <a:solidFill>
                  <a:schemeClr val="bg1"/>
                </a:solidFill>
              </a:rPr>
              <a:t> </a:t>
            </a:r>
            <a:r>
              <a:rPr lang="en-US" sz="1500" b="1" dirty="0" err="1" smtClean="0">
                <a:solidFill>
                  <a:schemeClr val="bg1"/>
                </a:solidFill>
              </a:rPr>
              <a:t>động</a:t>
            </a:r>
            <a:r>
              <a:rPr lang="en-US" sz="1500" b="1" dirty="0" smtClean="0">
                <a:solidFill>
                  <a:schemeClr val="bg1"/>
                </a:solidFill>
              </a:rPr>
              <a:t> </a:t>
            </a:r>
            <a:r>
              <a:rPr lang="en-US" sz="1500" b="1" dirty="0" err="1" smtClean="0">
                <a:solidFill>
                  <a:schemeClr val="bg1"/>
                </a:solidFill>
              </a:rPr>
              <a:t>trên</a:t>
            </a:r>
            <a:r>
              <a:rPr lang="en-US" sz="1500" b="1" dirty="0" smtClean="0">
                <a:solidFill>
                  <a:schemeClr val="bg1"/>
                </a:solidFill>
              </a:rPr>
              <a:t> </a:t>
            </a:r>
            <a:r>
              <a:rPr lang="en-US" sz="1500" b="1" dirty="0" err="1" smtClean="0">
                <a:solidFill>
                  <a:schemeClr val="bg1"/>
                </a:solidFill>
              </a:rPr>
              <a:t>đảo</a:t>
            </a:r>
            <a:r>
              <a:rPr lang="en-US" sz="1500" b="1" dirty="0" smtClean="0">
                <a:solidFill>
                  <a:schemeClr val="bg1"/>
                </a:solidFill>
              </a:rPr>
              <a:t> </a:t>
            </a:r>
            <a:r>
              <a:rPr lang="en-US" sz="1500" b="1" dirty="0" err="1" smtClean="0">
                <a:solidFill>
                  <a:schemeClr val="bg1"/>
                </a:solidFill>
              </a:rPr>
              <a:t>Cô</a:t>
            </a:r>
            <a:r>
              <a:rPr lang="en-US" sz="1500" b="1" dirty="0" smtClean="0">
                <a:solidFill>
                  <a:schemeClr val="bg1"/>
                </a:solidFill>
              </a:rPr>
              <a:t> </a:t>
            </a:r>
            <a:r>
              <a:rPr lang="en-US" sz="1500" b="1" dirty="0" err="1" smtClean="0">
                <a:solidFill>
                  <a:schemeClr val="bg1"/>
                </a:solidFill>
              </a:rPr>
              <a:t>Tô</a:t>
            </a:r>
            <a:endParaRPr lang="en-US" sz="1500" dirty="0">
              <a:solidFill>
                <a:schemeClr val="bg1"/>
              </a:solidFill>
            </a:endParaRPr>
          </a:p>
        </p:txBody>
      </p:sp>
      <p:sp>
        <p:nvSpPr>
          <p:cNvPr id="130062" name="Text Box 14"/>
          <p:cNvSpPr txBox="1">
            <a:spLocks noChangeArrowheads="1"/>
          </p:cNvSpPr>
          <p:nvPr/>
        </p:nvSpPr>
        <p:spPr bwMode="auto">
          <a:xfrm>
            <a:off x="1714500" y="3200401"/>
            <a:ext cx="571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pic>
        <p:nvPicPr>
          <p:cNvPr id="130063" name="Picture 15" descr="CO GIAO2"/>
          <p:cNvPicPr>
            <a:picLocks noChangeAspect="1" noChangeArrowheads="1"/>
          </p:cNvPicPr>
          <p:nvPr/>
        </p:nvPicPr>
        <p:blipFill>
          <a:blip r:embed="rId3" cstate="print">
            <a:extLst>
              <a:ext uri="{28A0092B-C50C-407E-A947-70E740481C1C}">
                <a14:useLocalDpi xmlns:a14="http://schemas.microsoft.com/office/drawing/2010/main" val="0"/>
              </a:ext>
            </a:extLst>
          </a:blip>
          <a:srcRect l="807" r="1613" b="2339"/>
          <a:stretch>
            <a:fillRect/>
          </a:stretch>
        </p:blipFill>
        <p:spPr bwMode="auto">
          <a:xfrm>
            <a:off x="4741095" y="2647950"/>
            <a:ext cx="4402905" cy="2051315"/>
          </a:xfrm>
          <a:prstGeom prst="rect">
            <a:avLst/>
          </a:prstGeom>
          <a:noFill/>
          <a:ln w="38100">
            <a:solidFill>
              <a:srgbClr val="CC0066"/>
            </a:solidFill>
            <a:miter lim="800000"/>
            <a:headEnd/>
            <a:tailEnd/>
          </a:ln>
          <a:extLst>
            <a:ext uri="{909E8E84-426E-40DD-AFC4-6F175D3DCCD1}">
              <a14:hiddenFill xmlns:a14="http://schemas.microsoft.com/office/drawing/2010/main">
                <a:solidFill>
                  <a:srgbClr val="FFFFFF"/>
                </a:solidFill>
              </a14:hiddenFill>
            </a:ext>
          </a:extLst>
        </p:spPr>
      </p:pic>
      <p:sp>
        <p:nvSpPr>
          <p:cNvPr id="130065" name="Text Box 17"/>
          <p:cNvSpPr txBox="1">
            <a:spLocks noChangeArrowheads="1"/>
          </p:cNvSpPr>
          <p:nvPr/>
        </p:nvSpPr>
        <p:spPr bwMode="auto">
          <a:xfrm>
            <a:off x="2400300" y="857251"/>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pic>
        <p:nvPicPr>
          <p:cNvPr id="130066" name="Picture 5" descr="45253449-p48aa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8" name="Text Box 20"/>
          <p:cNvSpPr txBox="1">
            <a:spLocks noChangeArrowheads="1"/>
          </p:cNvSpPr>
          <p:nvPr/>
        </p:nvSpPr>
        <p:spPr bwMode="auto">
          <a:xfrm>
            <a:off x="2228850" y="342901"/>
            <a:ext cx="17716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sp>
        <p:nvSpPr>
          <p:cNvPr id="130069" name="Rectangle 21"/>
          <p:cNvSpPr>
            <a:spLocks noChangeArrowheads="1"/>
          </p:cNvSpPr>
          <p:nvPr/>
        </p:nvSpPr>
        <p:spPr bwMode="auto">
          <a:xfrm>
            <a:off x="5524500" y="2172385"/>
            <a:ext cx="29718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b="1" dirty="0" err="1">
                <a:solidFill>
                  <a:srgbClr val="CC0066"/>
                </a:solidFill>
              </a:rPr>
              <a:t>Quang</a:t>
            </a:r>
            <a:r>
              <a:rPr lang="en-US" sz="1500" b="1" dirty="0">
                <a:solidFill>
                  <a:srgbClr val="CC0066"/>
                </a:solidFill>
              </a:rPr>
              <a:t> </a:t>
            </a:r>
            <a:r>
              <a:rPr lang="en-US" sz="1500" b="1" dirty="0" err="1">
                <a:solidFill>
                  <a:srgbClr val="CC0066"/>
                </a:solidFill>
              </a:rPr>
              <a:t>cảnh</a:t>
            </a:r>
            <a:r>
              <a:rPr lang="en-US" sz="1500" b="1" dirty="0">
                <a:solidFill>
                  <a:srgbClr val="CC0066"/>
                </a:solidFill>
              </a:rPr>
              <a:t> </a:t>
            </a:r>
            <a:r>
              <a:rPr lang="en-US" sz="1500" b="1" dirty="0" err="1" smtClean="0">
                <a:solidFill>
                  <a:srgbClr val="CC0066"/>
                </a:solidFill>
              </a:rPr>
              <a:t>Cô</a:t>
            </a:r>
            <a:r>
              <a:rPr lang="en-US" sz="1500" b="1" dirty="0" smtClean="0">
                <a:solidFill>
                  <a:srgbClr val="CC0066"/>
                </a:solidFill>
              </a:rPr>
              <a:t> </a:t>
            </a:r>
            <a:r>
              <a:rPr lang="en-US" sz="1500" b="1" dirty="0" err="1" smtClean="0">
                <a:solidFill>
                  <a:srgbClr val="CC0066"/>
                </a:solidFill>
              </a:rPr>
              <a:t>Tô</a:t>
            </a:r>
            <a:r>
              <a:rPr lang="en-US" sz="1500" b="1" dirty="0" smtClean="0">
                <a:solidFill>
                  <a:srgbClr val="CC0066"/>
                </a:solidFill>
              </a:rPr>
              <a:t> </a:t>
            </a:r>
            <a:r>
              <a:rPr lang="en-US" sz="1500" b="1" dirty="0" err="1">
                <a:solidFill>
                  <a:srgbClr val="CC0066"/>
                </a:solidFill>
              </a:rPr>
              <a:t>sau</a:t>
            </a:r>
            <a:r>
              <a:rPr lang="en-US" sz="1500" b="1" dirty="0">
                <a:solidFill>
                  <a:srgbClr val="CC0066"/>
                </a:solidFill>
              </a:rPr>
              <a:t> </a:t>
            </a:r>
            <a:r>
              <a:rPr lang="en-US" sz="1500" b="1" dirty="0" err="1">
                <a:solidFill>
                  <a:srgbClr val="CC0066"/>
                </a:solidFill>
              </a:rPr>
              <a:t>trận</a:t>
            </a:r>
            <a:r>
              <a:rPr lang="en-US" sz="1500" b="1" dirty="0">
                <a:solidFill>
                  <a:srgbClr val="CC0066"/>
                </a:solidFill>
              </a:rPr>
              <a:t> </a:t>
            </a:r>
            <a:r>
              <a:rPr lang="en-US" sz="1500" b="1" dirty="0" err="1" smtClean="0">
                <a:solidFill>
                  <a:srgbClr val="CC0066"/>
                </a:solidFill>
              </a:rPr>
              <a:t>bão</a:t>
            </a:r>
            <a:endParaRPr lang="en-US" sz="1500" b="1" dirty="0">
              <a:solidFill>
                <a:srgbClr val="CC0066"/>
              </a:solidFill>
            </a:endParaRPr>
          </a:p>
        </p:txBody>
      </p:sp>
      <p:pic>
        <p:nvPicPr>
          <p:cNvPr id="2050" name="Picture 2" descr="C:\Users\FTC Laptop\Downloads\bão đảo.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6679"/>
            <a:ext cx="4552950" cy="2021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1"/>
          <p:cNvSpPr>
            <a:spLocks noChangeArrowheads="1"/>
          </p:cNvSpPr>
          <p:nvPr/>
        </p:nvSpPr>
        <p:spPr bwMode="auto">
          <a:xfrm>
            <a:off x="838200" y="2096185"/>
            <a:ext cx="29718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b="1" dirty="0" err="1">
                <a:solidFill>
                  <a:srgbClr val="CC0066"/>
                </a:solidFill>
              </a:rPr>
              <a:t>Quang</a:t>
            </a:r>
            <a:r>
              <a:rPr lang="en-US" sz="1500" b="1" dirty="0">
                <a:solidFill>
                  <a:srgbClr val="CC0066"/>
                </a:solidFill>
              </a:rPr>
              <a:t> </a:t>
            </a:r>
            <a:r>
              <a:rPr lang="en-US" sz="1500" b="1" dirty="0" err="1">
                <a:solidFill>
                  <a:srgbClr val="CC0066"/>
                </a:solidFill>
              </a:rPr>
              <a:t>cảnh</a:t>
            </a:r>
            <a:r>
              <a:rPr lang="en-US" sz="1500" b="1" dirty="0">
                <a:solidFill>
                  <a:srgbClr val="CC0066"/>
                </a:solidFill>
              </a:rPr>
              <a:t> </a:t>
            </a:r>
            <a:r>
              <a:rPr lang="en-US" sz="1500" b="1" dirty="0" err="1" smtClean="0">
                <a:solidFill>
                  <a:srgbClr val="CC0066"/>
                </a:solidFill>
              </a:rPr>
              <a:t>Cô</a:t>
            </a:r>
            <a:r>
              <a:rPr lang="en-US" sz="1500" b="1" dirty="0" smtClean="0">
                <a:solidFill>
                  <a:srgbClr val="CC0066"/>
                </a:solidFill>
              </a:rPr>
              <a:t> </a:t>
            </a:r>
            <a:r>
              <a:rPr lang="en-US" sz="1500" b="1" dirty="0" err="1" smtClean="0">
                <a:solidFill>
                  <a:srgbClr val="CC0066"/>
                </a:solidFill>
              </a:rPr>
              <a:t>Tô</a:t>
            </a:r>
            <a:r>
              <a:rPr lang="en-US" sz="1500" b="1" dirty="0" smtClean="0">
                <a:solidFill>
                  <a:srgbClr val="CC0066"/>
                </a:solidFill>
              </a:rPr>
              <a:t> </a:t>
            </a:r>
            <a:r>
              <a:rPr lang="en-US" sz="1500" b="1" dirty="0" err="1" smtClean="0">
                <a:solidFill>
                  <a:srgbClr val="CC0066"/>
                </a:solidFill>
              </a:rPr>
              <a:t>trong</a:t>
            </a:r>
            <a:r>
              <a:rPr lang="en-US" sz="1500" b="1" dirty="0" smtClean="0">
                <a:solidFill>
                  <a:srgbClr val="CC0066"/>
                </a:solidFill>
              </a:rPr>
              <a:t> </a:t>
            </a:r>
            <a:r>
              <a:rPr lang="en-US" sz="1500" b="1" dirty="0" err="1" smtClean="0">
                <a:solidFill>
                  <a:srgbClr val="CC0066"/>
                </a:solidFill>
              </a:rPr>
              <a:t>trận</a:t>
            </a:r>
            <a:r>
              <a:rPr lang="en-US" sz="1500" b="1" dirty="0" smtClean="0">
                <a:solidFill>
                  <a:srgbClr val="CC0066"/>
                </a:solidFill>
              </a:rPr>
              <a:t> </a:t>
            </a:r>
            <a:r>
              <a:rPr lang="en-US" sz="1500" b="1" dirty="0" err="1" smtClean="0">
                <a:solidFill>
                  <a:srgbClr val="CC0066"/>
                </a:solidFill>
              </a:rPr>
              <a:t>bão</a:t>
            </a:r>
            <a:endParaRPr lang="en-US" sz="1500" b="1" dirty="0">
              <a:solidFill>
                <a:srgbClr val="CC0066"/>
              </a:solidFill>
            </a:endParaRPr>
          </a:p>
        </p:txBody>
      </p:sp>
    </p:spTree>
    <p:extLst>
      <p:ext uri="{BB962C8B-B14F-4D97-AF65-F5344CB8AC3E}">
        <p14:creationId xmlns:p14="http://schemas.microsoft.com/office/powerpoint/2010/main" val="235551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66"/>
                                        </p:tgtEl>
                                        <p:attrNameLst>
                                          <p:attrName>style.visibility</p:attrName>
                                        </p:attrNameLst>
                                      </p:cBhvr>
                                      <p:to>
                                        <p:strVal val="visible"/>
                                      </p:to>
                                    </p:set>
                                    <p:animEffect transition="in" filter="blinds(horizontal)">
                                      <p:cBhvr>
                                        <p:cTn id="17" dur="500"/>
                                        <p:tgtEl>
                                          <p:spTgt spid="130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0069"/>
                                        </p:tgtEl>
                                        <p:attrNameLst>
                                          <p:attrName>style.visibility</p:attrName>
                                        </p:attrNameLst>
                                      </p:cBhvr>
                                      <p:to>
                                        <p:strVal val="visible"/>
                                      </p:to>
                                    </p:set>
                                    <p:animEffect transition="in" filter="box(in)">
                                      <p:cBhvr>
                                        <p:cTn id="22" dur="500"/>
                                        <p:tgtEl>
                                          <p:spTgt spid="130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blinds(horizontal)">
                                      <p:cBhvr>
                                        <p:cTn id="27" dur="500"/>
                                        <p:tgtEl>
                                          <p:spTgt spid="1300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60"/>
                                        </p:tgtEl>
                                        <p:attrNameLst>
                                          <p:attrName>style.visibility</p:attrName>
                                        </p:attrNameLst>
                                      </p:cBhvr>
                                      <p:to>
                                        <p:strVal val="visible"/>
                                      </p:to>
                                    </p:set>
                                    <p:animEffect transition="in" filter="box(in)">
                                      <p:cBhvr>
                                        <p:cTn id="32" dur="500"/>
                                        <p:tgtEl>
                                          <p:spTgt spid="1300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30063"/>
                                        </p:tgtEl>
                                        <p:attrNameLst>
                                          <p:attrName>style.visibility</p:attrName>
                                        </p:attrNameLst>
                                      </p:cBhvr>
                                      <p:to>
                                        <p:strVal val="visible"/>
                                      </p:to>
                                    </p:set>
                                    <p:animEffect transition="in" filter="box(in)">
                                      <p:cBhvr>
                                        <p:cTn id="37" dur="500"/>
                                        <p:tgtEl>
                                          <p:spTgt spid="1300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0061"/>
                                        </p:tgtEl>
                                        <p:attrNameLst>
                                          <p:attrName>style.visibility</p:attrName>
                                        </p:attrNameLst>
                                      </p:cBhvr>
                                      <p:to>
                                        <p:strVal val="visible"/>
                                      </p:to>
                                    </p:set>
                                    <p:anim calcmode="lin" valueType="num">
                                      <p:cBhvr additive="base">
                                        <p:cTn id="42" dur="500" fill="hold"/>
                                        <p:tgtEl>
                                          <p:spTgt spid="130061"/>
                                        </p:tgtEl>
                                        <p:attrNameLst>
                                          <p:attrName>ppt_x</p:attrName>
                                        </p:attrNameLst>
                                      </p:cBhvr>
                                      <p:tavLst>
                                        <p:tav tm="0">
                                          <p:val>
                                            <p:strVal val="#ppt_x"/>
                                          </p:val>
                                        </p:tav>
                                        <p:tav tm="100000">
                                          <p:val>
                                            <p:strVal val="#ppt_x"/>
                                          </p:val>
                                        </p:tav>
                                      </p:tavLst>
                                    </p:anim>
                                    <p:anim calcmode="lin" valueType="num">
                                      <p:cBhvr additive="base">
                                        <p:cTn id="43" dur="500" fill="hold"/>
                                        <p:tgtEl>
                                          <p:spTgt spid="130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nimBg="1"/>
      <p:bldP spid="130061" grpId="0" animBg="1"/>
      <p:bldP spid="13006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304800" y="133349"/>
            <a:ext cx="8458200" cy="1219201"/>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GÓC CHIA SẺ </a:t>
            </a:r>
            <a:endParaRPr lang="en-US" dirty="0"/>
          </a:p>
        </p:txBody>
      </p:sp>
      <p:graphicFrame>
        <p:nvGraphicFramePr>
          <p:cNvPr id="2" name="Diagram 1"/>
          <p:cNvGraphicFramePr/>
          <p:nvPr>
            <p:extLst>
              <p:ext uri="{D42A27DB-BD31-4B8C-83A1-F6EECF244321}">
                <p14:modId xmlns:p14="http://schemas.microsoft.com/office/powerpoint/2010/main" val="423500597"/>
              </p:ext>
            </p:extLst>
          </p:nvPr>
        </p:nvGraphicFramePr>
        <p:xfrm>
          <a:off x="400050" y="1352550"/>
          <a:ext cx="8286750"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449363482"/>
              </p:ext>
            </p:extLst>
          </p:nvPr>
        </p:nvGraphicFramePr>
        <p:xfrm>
          <a:off x="438150" y="2495550"/>
          <a:ext cx="8248650" cy="954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097396561"/>
              </p:ext>
            </p:extLst>
          </p:nvPr>
        </p:nvGraphicFramePr>
        <p:xfrm>
          <a:off x="419100" y="3734603"/>
          <a:ext cx="8267700" cy="9541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963694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226196"/>
              </p:ext>
            </p:extLst>
          </p:nvPr>
        </p:nvGraphicFramePr>
        <p:xfrm>
          <a:off x="241178" y="-56289"/>
          <a:ext cx="6132469"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69988299"/>
              </p:ext>
            </p:extLst>
          </p:nvPr>
        </p:nvGraphicFramePr>
        <p:xfrm>
          <a:off x="381000" y="1136630"/>
          <a:ext cx="8229600" cy="3416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57416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89561569"/>
              </p:ext>
            </p:extLst>
          </p:nvPr>
        </p:nvGraphicFramePr>
        <p:xfrm>
          <a:off x="304800" y="24232"/>
          <a:ext cx="8610600"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889397497"/>
              </p:ext>
            </p:extLst>
          </p:nvPr>
        </p:nvGraphicFramePr>
        <p:xfrm>
          <a:off x="304800" y="3516690"/>
          <a:ext cx="8610600" cy="1569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772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5962255"/>
              </p:ext>
            </p:extLst>
          </p:nvPr>
        </p:nvGraphicFramePr>
        <p:xfrm>
          <a:off x="76200" y="133350"/>
          <a:ext cx="89916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363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87919173"/>
              </p:ext>
            </p:extLst>
          </p:nvPr>
        </p:nvGraphicFramePr>
        <p:xfrm>
          <a:off x="2971800" y="1428750"/>
          <a:ext cx="3414690"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49444801"/>
              </p:ext>
            </p:extLst>
          </p:nvPr>
        </p:nvGraphicFramePr>
        <p:xfrm>
          <a:off x="2971800" y="1866840"/>
          <a:ext cx="4343400"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733780124"/>
              </p:ext>
            </p:extLst>
          </p:nvPr>
        </p:nvGraphicFramePr>
        <p:xfrm>
          <a:off x="3617889" y="2247840"/>
          <a:ext cx="2441694" cy="4001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289726043"/>
              </p:ext>
            </p:extLst>
          </p:nvPr>
        </p:nvGraphicFramePr>
        <p:xfrm>
          <a:off x="3627415" y="2628840"/>
          <a:ext cx="2759075" cy="40011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 9"/>
          <p:cNvGraphicFramePr/>
          <p:nvPr>
            <p:extLst>
              <p:ext uri="{D42A27DB-BD31-4B8C-83A1-F6EECF244321}">
                <p14:modId xmlns:p14="http://schemas.microsoft.com/office/powerpoint/2010/main" val="3607464409"/>
              </p:ext>
            </p:extLst>
          </p:nvPr>
        </p:nvGraphicFramePr>
        <p:xfrm>
          <a:off x="3617889" y="3024485"/>
          <a:ext cx="3357009" cy="40011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Diagram 10"/>
          <p:cNvGraphicFramePr/>
          <p:nvPr>
            <p:extLst>
              <p:ext uri="{D42A27DB-BD31-4B8C-83A1-F6EECF244321}">
                <p14:modId xmlns:p14="http://schemas.microsoft.com/office/powerpoint/2010/main" val="602050821"/>
              </p:ext>
            </p:extLst>
          </p:nvPr>
        </p:nvGraphicFramePr>
        <p:xfrm>
          <a:off x="3617889" y="3481685"/>
          <a:ext cx="2743179" cy="40011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2" name="Diagram 11"/>
          <p:cNvGraphicFramePr/>
          <p:nvPr>
            <p:extLst>
              <p:ext uri="{D42A27DB-BD31-4B8C-83A1-F6EECF244321}">
                <p14:modId xmlns:p14="http://schemas.microsoft.com/office/powerpoint/2010/main" val="1846215581"/>
              </p:ext>
            </p:extLst>
          </p:nvPr>
        </p:nvGraphicFramePr>
        <p:xfrm>
          <a:off x="3636940" y="3938885"/>
          <a:ext cx="4153701" cy="40011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4" name="Diagram 3"/>
          <p:cNvGraphicFramePr/>
          <p:nvPr>
            <p:extLst>
              <p:ext uri="{D42A27DB-BD31-4B8C-83A1-F6EECF244321}">
                <p14:modId xmlns:p14="http://schemas.microsoft.com/office/powerpoint/2010/main" val="784621497"/>
              </p:ext>
            </p:extLst>
          </p:nvPr>
        </p:nvGraphicFramePr>
        <p:xfrm>
          <a:off x="120787" y="971550"/>
          <a:ext cx="2739776" cy="1669426"/>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5" name="Diagram 4"/>
          <p:cNvGraphicFramePr/>
          <p:nvPr>
            <p:extLst>
              <p:ext uri="{D42A27DB-BD31-4B8C-83A1-F6EECF244321}">
                <p14:modId xmlns:p14="http://schemas.microsoft.com/office/powerpoint/2010/main" val="3847273024"/>
              </p:ext>
            </p:extLst>
          </p:nvPr>
        </p:nvGraphicFramePr>
        <p:xfrm>
          <a:off x="2971141" y="975074"/>
          <a:ext cx="3206327" cy="40011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3" name="Diagram 2"/>
          <p:cNvGraphicFramePr/>
          <p:nvPr>
            <p:extLst>
              <p:ext uri="{D42A27DB-BD31-4B8C-83A1-F6EECF244321}">
                <p14:modId xmlns:p14="http://schemas.microsoft.com/office/powerpoint/2010/main" val="1599382740"/>
              </p:ext>
            </p:extLst>
          </p:nvPr>
        </p:nvGraphicFramePr>
        <p:xfrm>
          <a:off x="241178" y="-56289"/>
          <a:ext cx="6132469" cy="954107"/>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14" name="Diagram 13"/>
          <p:cNvGraphicFramePr/>
          <p:nvPr>
            <p:extLst>
              <p:ext uri="{D42A27DB-BD31-4B8C-83A1-F6EECF244321}">
                <p14:modId xmlns:p14="http://schemas.microsoft.com/office/powerpoint/2010/main" val="2813745083"/>
              </p:ext>
            </p:extLst>
          </p:nvPr>
        </p:nvGraphicFramePr>
        <p:xfrm>
          <a:off x="838201" y="4548485"/>
          <a:ext cx="6096000" cy="461665"/>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sp>
        <p:nvSpPr>
          <p:cNvPr id="2" name="Right Arrow 1"/>
          <p:cNvSpPr/>
          <p:nvPr/>
        </p:nvSpPr>
        <p:spPr>
          <a:xfrm>
            <a:off x="84779" y="4629150"/>
            <a:ext cx="489204" cy="23604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816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Graphic spid="4" grpId="0">
        <p:bldAsOne/>
      </p:bldGraphic>
      <p:bldGraphic spid="5" grpId="0">
        <p:bldAsOne/>
      </p:bldGraphic>
      <p:bldGraphic spid="1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1" y="57150"/>
          <a:ext cx="265810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078138889"/>
              </p:ext>
            </p:extLst>
          </p:nvPr>
        </p:nvGraphicFramePr>
        <p:xfrm>
          <a:off x="38100" y="676930"/>
          <a:ext cx="6210299"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971628099"/>
              </p:ext>
            </p:extLst>
          </p:nvPr>
        </p:nvGraphicFramePr>
        <p:xfrm>
          <a:off x="276898" y="1276350"/>
          <a:ext cx="5285702" cy="8309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267" name="Picture 3" descr="C:\Users\M\Downloads\images (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999" y="2419350"/>
            <a:ext cx="8458201" cy="272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25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424023"/>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1123057" y="0"/>
            <a:ext cx="6858000" cy="51435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82" name="AutoShape 14"/>
          <p:cNvSpPr>
            <a:spLocks/>
          </p:cNvSpPr>
          <p:nvPr/>
        </p:nvSpPr>
        <p:spPr bwMode="auto">
          <a:xfrm>
            <a:off x="4527297" y="625699"/>
            <a:ext cx="171450" cy="971550"/>
          </a:xfrm>
          <a:prstGeom prst="rightBrace">
            <a:avLst>
              <a:gd name="adj1" fmla="val 47222"/>
              <a:gd name="adj2" fmla="val 50986"/>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700"/>
          </a:p>
        </p:txBody>
      </p:sp>
      <p:sp>
        <p:nvSpPr>
          <p:cNvPr id="32783" name="Text Box 15"/>
          <p:cNvSpPr txBox="1">
            <a:spLocks noChangeArrowheads="1"/>
          </p:cNvSpPr>
          <p:nvPr/>
        </p:nvSpPr>
        <p:spPr bwMode="auto">
          <a:xfrm>
            <a:off x="5811712" y="201864"/>
            <a:ext cx="22631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chemeClr val="accent2"/>
                </a:solidFill>
              </a:rPr>
              <a:t>Những</a:t>
            </a:r>
            <a:r>
              <a:rPr lang="en-US" sz="1600" b="1" dirty="0">
                <a:solidFill>
                  <a:schemeClr val="accent2"/>
                </a:solidFill>
              </a:rPr>
              <a:t> </a:t>
            </a:r>
            <a:r>
              <a:rPr lang="en-US" sz="1600" b="1" dirty="0" err="1">
                <a:solidFill>
                  <a:schemeClr val="accent2"/>
                </a:solidFill>
              </a:rPr>
              <a:t>tính</a:t>
            </a:r>
            <a:r>
              <a:rPr lang="en-US" sz="1600" b="1" dirty="0">
                <a:solidFill>
                  <a:schemeClr val="accent2"/>
                </a:solidFill>
              </a:rPr>
              <a:t> </a:t>
            </a:r>
            <a:r>
              <a:rPr lang="en-US" sz="1600" b="1" dirty="0" err="1">
                <a:solidFill>
                  <a:schemeClr val="accent2"/>
                </a:solidFill>
              </a:rPr>
              <a:t>từ</a:t>
            </a:r>
            <a:r>
              <a:rPr lang="en-US" sz="1600" b="1" dirty="0">
                <a:solidFill>
                  <a:schemeClr val="accent2"/>
                </a:solidFill>
              </a:rPr>
              <a:t> </a:t>
            </a:r>
            <a:r>
              <a:rPr lang="en-US" sz="1600" b="1" dirty="0" err="1">
                <a:solidFill>
                  <a:schemeClr val="accent2"/>
                </a:solidFill>
              </a:rPr>
              <a:t>chỉ</a:t>
            </a:r>
            <a:r>
              <a:rPr lang="en-US" sz="1600" b="1" dirty="0">
                <a:solidFill>
                  <a:schemeClr val="accent2"/>
                </a:solidFill>
              </a:rPr>
              <a:t> </a:t>
            </a:r>
            <a:r>
              <a:rPr lang="en-US" sz="1600" b="1" dirty="0" err="1">
                <a:solidFill>
                  <a:schemeClr val="accent2"/>
                </a:solidFill>
              </a:rPr>
              <a:t>màu</a:t>
            </a:r>
            <a:r>
              <a:rPr lang="en-US" sz="1600" b="1" dirty="0">
                <a:solidFill>
                  <a:schemeClr val="accent2"/>
                </a:solidFill>
              </a:rPr>
              <a:t> </a:t>
            </a:r>
            <a:r>
              <a:rPr lang="en-US" sz="1600" b="1" dirty="0" err="1">
                <a:solidFill>
                  <a:schemeClr val="accent2"/>
                </a:solidFill>
              </a:rPr>
              <a:t>sắc</a:t>
            </a:r>
            <a:r>
              <a:rPr lang="en-US" sz="1600" b="1" dirty="0">
                <a:solidFill>
                  <a:schemeClr val="accent2"/>
                </a:solidFill>
              </a:rPr>
              <a:t>, </a:t>
            </a:r>
            <a:r>
              <a:rPr lang="en-US" sz="1600" b="1" dirty="0" err="1">
                <a:solidFill>
                  <a:schemeClr val="accent2"/>
                </a:solidFill>
              </a:rPr>
              <a:t>ánh</a:t>
            </a:r>
            <a:r>
              <a:rPr lang="en-US" sz="1600" b="1" dirty="0">
                <a:solidFill>
                  <a:schemeClr val="accent2"/>
                </a:solidFill>
              </a:rPr>
              <a:t> </a:t>
            </a:r>
            <a:r>
              <a:rPr lang="en-US" sz="1600" b="1" dirty="0" err="1">
                <a:solidFill>
                  <a:schemeClr val="accent2"/>
                </a:solidFill>
              </a:rPr>
              <a:t>sáng</a:t>
            </a:r>
            <a:r>
              <a:rPr lang="en-US" sz="1600" b="1" dirty="0">
                <a:solidFill>
                  <a:schemeClr val="accent2"/>
                </a:solidFill>
              </a:rPr>
              <a:t>.</a:t>
            </a:r>
          </a:p>
          <a:p>
            <a:pPr eaLnBrk="1" hangingPunct="1">
              <a:spcBef>
                <a:spcPct val="50000"/>
              </a:spcBef>
            </a:pPr>
            <a:r>
              <a:rPr lang="en-US" sz="1600" b="1" dirty="0">
                <a:solidFill>
                  <a:schemeClr val="accent2"/>
                </a:solidFill>
              </a:rPr>
              <a:t> </a:t>
            </a:r>
            <a:r>
              <a:rPr lang="en-US" sz="1600" b="1" dirty="0" err="1">
                <a:solidFill>
                  <a:schemeClr val="accent2"/>
                </a:solidFill>
              </a:rPr>
              <a:t>Miêu</a:t>
            </a:r>
            <a:r>
              <a:rPr lang="en-US" sz="1600" b="1" dirty="0">
                <a:solidFill>
                  <a:schemeClr val="accent2"/>
                </a:solidFill>
              </a:rPr>
              <a:t> </a:t>
            </a:r>
            <a:r>
              <a:rPr lang="en-US" sz="1600" b="1" dirty="0" err="1">
                <a:solidFill>
                  <a:schemeClr val="accent2"/>
                </a:solidFill>
              </a:rPr>
              <a:t>tả</a:t>
            </a:r>
            <a:r>
              <a:rPr lang="en-US" sz="1600" b="1" dirty="0">
                <a:solidFill>
                  <a:schemeClr val="accent2"/>
                </a:solidFill>
              </a:rPr>
              <a:t> </a:t>
            </a:r>
            <a:r>
              <a:rPr lang="en-US" sz="1600" b="1" dirty="0" err="1">
                <a:solidFill>
                  <a:schemeClr val="accent2"/>
                </a:solidFill>
              </a:rPr>
              <a:t>trình</a:t>
            </a:r>
            <a:r>
              <a:rPr lang="en-US" sz="1600" b="1" dirty="0">
                <a:solidFill>
                  <a:schemeClr val="accent2"/>
                </a:solidFill>
              </a:rPr>
              <a:t> </a:t>
            </a:r>
            <a:r>
              <a:rPr lang="en-US" sz="1600" b="1" dirty="0" err="1">
                <a:solidFill>
                  <a:schemeClr val="accent2"/>
                </a:solidFill>
              </a:rPr>
              <a:t>tự</a:t>
            </a:r>
            <a:r>
              <a:rPr lang="en-US" sz="1600" b="1" dirty="0">
                <a:solidFill>
                  <a:schemeClr val="accent2"/>
                </a:solidFill>
              </a:rPr>
              <a:t>, </a:t>
            </a:r>
            <a:r>
              <a:rPr lang="en-US" sz="1600" b="1" dirty="0" err="1">
                <a:solidFill>
                  <a:schemeClr val="accent2"/>
                </a:solidFill>
              </a:rPr>
              <a:t>có</a:t>
            </a:r>
            <a:r>
              <a:rPr lang="en-US" sz="1600" b="1" dirty="0">
                <a:solidFill>
                  <a:schemeClr val="accent2"/>
                </a:solidFill>
              </a:rPr>
              <a:t> </a:t>
            </a:r>
            <a:r>
              <a:rPr lang="en-US" sz="1600" b="1" dirty="0" err="1">
                <a:solidFill>
                  <a:schemeClr val="accent2"/>
                </a:solidFill>
              </a:rPr>
              <a:t>chọn</a:t>
            </a:r>
            <a:r>
              <a:rPr lang="en-US" sz="1600" b="1" dirty="0">
                <a:solidFill>
                  <a:schemeClr val="accent2"/>
                </a:solidFill>
              </a:rPr>
              <a:t> </a:t>
            </a:r>
            <a:r>
              <a:rPr lang="en-US" sz="1600" b="1" dirty="0" err="1">
                <a:solidFill>
                  <a:schemeClr val="accent2"/>
                </a:solidFill>
              </a:rPr>
              <a:t>lọc</a:t>
            </a:r>
            <a:r>
              <a:rPr lang="en-US" sz="1600" b="1" dirty="0">
                <a:solidFill>
                  <a:schemeClr val="accent2"/>
                </a:solidFill>
              </a:rPr>
              <a:t>.</a:t>
            </a:r>
          </a:p>
        </p:txBody>
      </p:sp>
      <p:sp>
        <p:nvSpPr>
          <p:cNvPr id="32784" name="Text Box 16"/>
          <p:cNvSpPr txBox="1">
            <a:spLocks noChangeArrowheads="1"/>
          </p:cNvSpPr>
          <p:nvPr/>
        </p:nvSpPr>
        <p:spPr bwMode="auto">
          <a:xfrm>
            <a:off x="1428392" y="95427"/>
            <a:ext cx="31236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Bầu</a:t>
            </a:r>
            <a:r>
              <a:rPr lang="en-US" sz="1600" b="1" dirty="0">
                <a:solidFill>
                  <a:srgbClr val="990000"/>
                </a:solidFill>
              </a:rPr>
              <a:t> </a:t>
            </a:r>
            <a:r>
              <a:rPr lang="en-US" sz="1600" b="1" dirty="0" err="1">
                <a:solidFill>
                  <a:srgbClr val="990000"/>
                </a:solidFill>
              </a:rPr>
              <a:t>trời</a:t>
            </a:r>
            <a:r>
              <a:rPr lang="en-US" sz="1600" b="1" dirty="0">
                <a:solidFill>
                  <a:srgbClr val="990000"/>
                </a:solidFill>
              </a:rPr>
              <a:t>: </a:t>
            </a:r>
            <a:r>
              <a:rPr lang="en-US" sz="1600" b="1" i="1" dirty="0" err="1">
                <a:solidFill>
                  <a:srgbClr val="990000"/>
                </a:solidFill>
              </a:rPr>
              <a:t>trong</a:t>
            </a:r>
            <a:r>
              <a:rPr lang="en-US" sz="1600" b="1" i="1" dirty="0">
                <a:solidFill>
                  <a:srgbClr val="990000"/>
                </a:solidFill>
              </a:rPr>
              <a:t> </a:t>
            </a:r>
            <a:r>
              <a:rPr lang="en-US" sz="1600" b="1" i="1" dirty="0" err="1">
                <a:solidFill>
                  <a:srgbClr val="990000"/>
                </a:solidFill>
              </a:rPr>
              <a:t>sáng</a:t>
            </a:r>
            <a:r>
              <a:rPr lang="en-US" sz="1600" b="1" dirty="0">
                <a:solidFill>
                  <a:srgbClr val="990000"/>
                </a:solidFill>
              </a:rPr>
              <a:t>.</a:t>
            </a:r>
          </a:p>
        </p:txBody>
      </p:sp>
      <p:sp>
        <p:nvSpPr>
          <p:cNvPr id="32785" name="Rectangle 17"/>
          <p:cNvSpPr>
            <a:spLocks noChangeArrowheads="1"/>
          </p:cNvSpPr>
          <p:nvPr/>
        </p:nvSpPr>
        <p:spPr bwMode="auto">
          <a:xfrm>
            <a:off x="1428392" y="425644"/>
            <a:ext cx="23054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dirty="0" err="1">
                <a:solidFill>
                  <a:srgbClr val="990000"/>
                </a:solidFill>
              </a:rPr>
              <a:t>Cây</a:t>
            </a:r>
            <a:r>
              <a:rPr lang="en-US" sz="1600" b="1" dirty="0">
                <a:solidFill>
                  <a:srgbClr val="990000"/>
                </a:solidFill>
              </a:rPr>
              <a:t>: </a:t>
            </a:r>
            <a:r>
              <a:rPr lang="en-US" sz="1600" b="1" i="1" dirty="0" err="1">
                <a:solidFill>
                  <a:srgbClr val="990000"/>
                </a:solidFill>
              </a:rPr>
              <a:t>thêm</a:t>
            </a:r>
            <a:r>
              <a:rPr lang="en-US" sz="1600" b="1" i="1" dirty="0">
                <a:solidFill>
                  <a:srgbClr val="990000"/>
                </a:solidFill>
              </a:rPr>
              <a:t> </a:t>
            </a:r>
            <a:r>
              <a:rPr lang="en-US" sz="1600" b="1" i="1" dirty="0" err="1">
                <a:solidFill>
                  <a:srgbClr val="990000"/>
                </a:solidFill>
              </a:rPr>
              <a:t>xanh</a:t>
            </a:r>
            <a:r>
              <a:rPr lang="en-US" sz="1600" b="1" i="1" dirty="0">
                <a:solidFill>
                  <a:srgbClr val="990000"/>
                </a:solidFill>
              </a:rPr>
              <a:t> </a:t>
            </a:r>
            <a:r>
              <a:rPr lang="en-US" sz="1600" b="1" i="1" dirty="0" err="1" smtClean="0">
                <a:solidFill>
                  <a:srgbClr val="990000"/>
                </a:solidFill>
              </a:rPr>
              <a:t>mượt</a:t>
            </a:r>
            <a:endParaRPr lang="en-US" sz="1600" b="1" i="1" u="sng" dirty="0">
              <a:solidFill>
                <a:srgbClr val="990000"/>
              </a:solidFill>
              <a:latin typeface="Times New Roman" panose="02020603050405020304" pitchFamily="18" charset="0"/>
            </a:endParaRPr>
          </a:p>
        </p:txBody>
      </p:sp>
      <p:sp>
        <p:nvSpPr>
          <p:cNvPr id="32786" name="Text Box 18"/>
          <p:cNvSpPr txBox="1">
            <a:spLocks noChangeArrowheads="1"/>
          </p:cNvSpPr>
          <p:nvPr/>
        </p:nvSpPr>
        <p:spPr bwMode="auto">
          <a:xfrm>
            <a:off x="1413692" y="802029"/>
            <a:ext cx="2995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Nước</a:t>
            </a:r>
            <a:r>
              <a:rPr lang="en-US" sz="1600" b="1" dirty="0">
                <a:solidFill>
                  <a:srgbClr val="990000"/>
                </a:solidFill>
              </a:rPr>
              <a:t> </a:t>
            </a:r>
            <a:r>
              <a:rPr lang="en-US" sz="1600" b="1" dirty="0" err="1">
                <a:solidFill>
                  <a:srgbClr val="990000"/>
                </a:solidFill>
              </a:rPr>
              <a:t>biển</a:t>
            </a:r>
            <a:r>
              <a:rPr lang="en-US" sz="1600" b="1" dirty="0">
                <a:solidFill>
                  <a:srgbClr val="990000"/>
                </a:solidFill>
              </a:rPr>
              <a:t>: </a:t>
            </a:r>
            <a:r>
              <a:rPr lang="en-US" sz="1600" b="1" i="1" dirty="0">
                <a:solidFill>
                  <a:srgbClr val="990000"/>
                </a:solidFill>
              </a:rPr>
              <a:t>lam </a:t>
            </a:r>
            <a:r>
              <a:rPr lang="en-US" sz="1600" b="1" i="1" dirty="0" err="1">
                <a:solidFill>
                  <a:srgbClr val="990000"/>
                </a:solidFill>
              </a:rPr>
              <a:t>biếc</a:t>
            </a:r>
            <a:r>
              <a:rPr lang="en-US" sz="1600" b="1" i="1" dirty="0">
                <a:solidFill>
                  <a:srgbClr val="990000"/>
                </a:solidFill>
              </a:rPr>
              <a:t> </a:t>
            </a:r>
            <a:r>
              <a:rPr lang="en-US" sz="1600" b="1" i="1" dirty="0" err="1">
                <a:solidFill>
                  <a:srgbClr val="990000"/>
                </a:solidFill>
              </a:rPr>
              <a:t>đặm</a:t>
            </a:r>
            <a:r>
              <a:rPr lang="en-US" sz="1600" b="1" i="1" dirty="0">
                <a:solidFill>
                  <a:srgbClr val="990000"/>
                </a:solidFill>
              </a:rPr>
              <a:t> </a:t>
            </a:r>
            <a:r>
              <a:rPr lang="en-US" sz="1600" b="1" i="1" dirty="0" err="1">
                <a:solidFill>
                  <a:srgbClr val="990000"/>
                </a:solidFill>
              </a:rPr>
              <a:t>đà</a:t>
            </a:r>
            <a:r>
              <a:rPr lang="en-US" sz="1600" b="1" i="1" dirty="0">
                <a:solidFill>
                  <a:srgbClr val="990000"/>
                </a:solidFill>
              </a:rPr>
              <a:t>.</a:t>
            </a:r>
          </a:p>
        </p:txBody>
      </p:sp>
      <p:sp>
        <p:nvSpPr>
          <p:cNvPr id="32787" name="Text Box 19"/>
          <p:cNvSpPr txBox="1">
            <a:spLocks noChangeArrowheads="1"/>
          </p:cNvSpPr>
          <p:nvPr/>
        </p:nvSpPr>
        <p:spPr bwMode="auto">
          <a:xfrm>
            <a:off x="1395302" y="1111474"/>
            <a:ext cx="2371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Cát</a:t>
            </a:r>
            <a:r>
              <a:rPr lang="en-US" sz="1600" b="1" dirty="0">
                <a:solidFill>
                  <a:srgbClr val="990000"/>
                </a:solidFill>
              </a:rPr>
              <a:t>: </a:t>
            </a:r>
            <a:r>
              <a:rPr lang="en-US" sz="1600" b="1" i="1" dirty="0" err="1">
                <a:solidFill>
                  <a:srgbClr val="990000"/>
                </a:solidFill>
              </a:rPr>
              <a:t>vàng</a:t>
            </a:r>
            <a:r>
              <a:rPr lang="en-US" sz="1600" b="1" i="1" dirty="0">
                <a:solidFill>
                  <a:srgbClr val="990000"/>
                </a:solidFill>
              </a:rPr>
              <a:t> </a:t>
            </a:r>
            <a:r>
              <a:rPr lang="en-US" sz="1600" b="1" i="1" dirty="0" err="1">
                <a:solidFill>
                  <a:srgbClr val="990000"/>
                </a:solidFill>
              </a:rPr>
              <a:t>giòn</a:t>
            </a:r>
            <a:r>
              <a:rPr lang="en-US" sz="1600" b="1" dirty="0">
                <a:solidFill>
                  <a:srgbClr val="990000"/>
                </a:solidFill>
              </a:rPr>
              <a:t>.</a:t>
            </a:r>
          </a:p>
        </p:txBody>
      </p:sp>
      <p:sp>
        <p:nvSpPr>
          <p:cNvPr id="32788" name="Text Box 20"/>
          <p:cNvSpPr txBox="1">
            <a:spLocks noChangeArrowheads="1"/>
          </p:cNvSpPr>
          <p:nvPr/>
        </p:nvSpPr>
        <p:spPr bwMode="auto">
          <a:xfrm>
            <a:off x="1404255" y="1440107"/>
            <a:ext cx="25721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Lưới</a:t>
            </a:r>
            <a:r>
              <a:rPr lang="en-US" sz="1600" b="1" dirty="0">
                <a:solidFill>
                  <a:srgbClr val="990000"/>
                </a:solidFill>
              </a:rPr>
              <a:t>: </a:t>
            </a:r>
            <a:r>
              <a:rPr lang="en-US" sz="1600" b="1" i="1" dirty="0" err="1">
                <a:solidFill>
                  <a:srgbClr val="990000"/>
                </a:solidFill>
              </a:rPr>
              <a:t>nặng</a:t>
            </a:r>
            <a:r>
              <a:rPr lang="en-US" sz="1600" b="1" i="1" dirty="0">
                <a:solidFill>
                  <a:srgbClr val="990000"/>
                </a:solidFill>
              </a:rPr>
              <a:t> </a:t>
            </a:r>
            <a:r>
              <a:rPr lang="en-US" sz="1600" b="1" i="1" dirty="0" err="1">
                <a:solidFill>
                  <a:srgbClr val="990000"/>
                </a:solidFill>
              </a:rPr>
              <a:t>mẻ</a:t>
            </a:r>
            <a:r>
              <a:rPr lang="en-US" sz="1600" b="1" i="1" dirty="0">
                <a:solidFill>
                  <a:srgbClr val="990000"/>
                </a:solidFill>
              </a:rPr>
              <a:t> </a:t>
            </a:r>
            <a:r>
              <a:rPr lang="en-US" sz="1600" b="1" i="1" dirty="0" err="1">
                <a:solidFill>
                  <a:srgbClr val="990000"/>
                </a:solidFill>
              </a:rPr>
              <a:t>cá</a:t>
            </a:r>
            <a:r>
              <a:rPr lang="en-US" sz="1600" b="1" i="1" dirty="0">
                <a:solidFill>
                  <a:srgbClr val="990000"/>
                </a:solidFill>
              </a:rPr>
              <a:t>.</a:t>
            </a:r>
          </a:p>
        </p:txBody>
      </p:sp>
      <p:sp>
        <p:nvSpPr>
          <p:cNvPr id="32789" name="Line 21"/>
          <p:cNvSpPr>
            <a:spLocks noChangeShapeType="1"/>
          </p:cNvSpPr>
          <p:nvPr/>
        </p:nvSpPr>
        <p:spPr bwMode="auto">
          <a:xfrm>
            <a:off x="2362200" y="2203226"/>
            <a:ext cx="0" cy="3798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0" name="Line 22"/>
          <p:cNvSpPr>
            <a:spLocks noChangeShapeType="1"/>
          </p:cNvSpPr>
          <p:nvPr/>
        </p:nvSpPr>
        <p:spPr bwMode="auto">
          <a:xfrm>
            <a:off x="6934289" y="1440082"/>
            <a:ext cx="0" cy="4000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1" name="Text Box 23"/>
          <p:cNvSpPr txBox="1">
            <a:spLocks noChangeArrowheads="1"/>
          </p:cNvSpPr>
          <p:nvPr/>
        </p:nvSpPr>
        <p:spPr bwMode="auto">
          <a:xfrm>
            <a:off x="1771650" y="2487707"/>
            <a:ext cx="14859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6600CC"/>
                </a:solidFill>
              </a:rPr>
              <a:t>Bức</a:t>
            </a:r>
            <a:r>
              <a:rPr lang="en-US" sz="1600" b="1" dirty="0">
                <a:solidFill>
                  <a:srgbClr val="6600CC"/>
                </a:solidFill>
              </a:rPr>
              <a:t> </a:t>
            </a:r>
            <a:r>
              <a:rPr lang="en-US" sz="1600" b="1" dirty="0" err="1">
                <a:solidFill>
                  <a:srgbClr val="6600CC"/>
                </a:solidFill>
              </a:rPr>
              <a:t>tranh</a:t>
            </a:r>
            <a:r>
              <a:rPr lang="en-US" sz="1600" b="1" dirty="0">
                <a:solidFill>
                  <a:srgbClr val="6600CC"/>
                </a:solidFill>
              </a:rPr>
              <a:t> </a:t>
            </a:r>
            <a:r>
              <a:rPr lang="en-US" sz="1600" b="1" dirty="0" err="1">
                <a:solidFill>
                  <a:srgbClr val="6600CC"/>
                </a:solidFill>
              </a:rPr>
              <a:t>thiên</a:t>
            </a:r>
            <a:r>
              <a:rPr lang="en-US" sz="1600" b="1" dirty="0">
                <a:solidFill>
                  <a:srgbClr val="6600CC"/>
                </a:solidFill>
              </a:rPr>
              <a:t> </a:t>
            </a:r>
            <a:r>
              <a:rPr lang="en-US" sz="1600" b="1" dirty="0" err="1">
                <a:solidFill>
                  <a:srgbClr val="6600CC"/>
                </a:solidFill>
              </a:rPr>
              <a:t>nhiên</a:t>
            </a:r>
            <a:r>
              <a:rPr lang="en-US" sz="1600" b="1" dirty="0">
                <a:solidFill>
                  <a:srgbClr val="6600CC"/>
                </a:solidFill>
              </a:rPr>
              <a:t> </a:t>
            </a:r>
            <a:r>
              <a:rPr lang="en-US" sz="1600" b="1" dirty="0" err="1">
                <a:solidFill>
                  <a:srgbClr val="6600CC"/>
                </a:solidFill>
              </a:rPr>
              <a:t>tươi</a:t>
            </a:r>
            <a:r>
              <a:rPr lang="en-US" sz="1600" b="1" dirty="0">
                <a:solidFill>
                  <a:srgbClr val="6600CC"/>
                </a:solidFill>
              </a:rPr>
              <a:t> </a:t>
            </a:r>
            <a:r>
              <a:rPr lang="en-US" sz="1600" b="1" dirty="0" err="1">
                <a:solidFill>
                  <a:srgbClr val="6600CC"/>
                </a:solidFill>
              </a:rPr>
              <a:t>sáng</a:t>
            </a:r>
            <a:r>
              <a:rPr lang="en-US" sz="1600" b="1" dirty="0">
                <a:solidFill>
                  <a:srgbClr val="6600CC"/>
                </a:solidFill>
              </a:rPr>
              <a:t>, </a:t>
            </a:r>
            <a:r>
              <a:rPr lang="en-US" sz="1600" b="1" dirty="0" err="1">
                <a:solidFill>
                  <a:srgbClr val="6600CC"/>
                </a:solidFill>
              </a:rPr>
              <a:t>bao</a:t>
            </a:r>
            <a:r>
              <a:rPr lang="en-US" sz="1600" b="1" dirty="0">
                <a:solidFill>
                  <a:srgbClr val="6600CC"/>
                </a:solidFill>
              </a:rPr>
              <a:t> la, </a:t>
            </a:r>
            <a:r>
              <a:rPr lang="en-US" sz="1600" b="1" dirty="0" err="1">
                <a:solidFill>
                  <a:srgbClr val="6600CC"/>
                </a:solidFill>
              </a:rPr>
              <a:t>tinh</a:t>
            </a:r>
            <a:r>
              <a:rPr lang="en-US" sz="1600" b="1" dirty="0">
                <a:solidFill>
                  <a:srgbClr val="6600CC"/>
                </a:solidFill>
              </a:rPr>
              <a:t> </a:t>
            </a:r>
            <a:r>
              <a:rPr lang="en-US" sz="1600" b="1" dirty="0" err="1">
                <a:solidFill>
                  <a:srgbClr val="6600CC"/>
                </a:solidFill>
              </a:rPr>
              <a:t>khôi</a:t>
            </a:r>
            <a:r>
              <a:rPr lang="en-US" sz="1600" b="1" dirty="0">
                <a:solidFill>
                  <a:srgbClr val="6600CC"/>
                </a:solidFill>
              </a:rPr>
              <a:t>, </a:t>
            </a:r>
            <a:r>
              <a:rPr lang="en-US" sz="1600" b="1" dirty="0" err="1">
                <a:solidFill>
                  <a:srgbClr val="6600CC"/>
                </a:solidFill>
              </a:rPr>
              <a:t>trù</a:t>
            </a:r>
            <a:r>
              <a:rPr lang="en-US" sz="1600" b="1" dirty="0">
                <a:solidFill>
                  <a:srgbClr val="6600CC"/>
                </a:solidFill>
              </a:rPr>
              <a:t> </a:t>
            </a:r>
            <a:r>
              <a:rPr lang="en-US" sz="1600" b="1" dirty="0" err="1">
                <a:solidFill>
                  <a:srgbClr val="6600CC"/>
                </a:solidFill>
              </a:rPr>
              <a:t>phú</a:t>
            </a:r>
            <a:r>
              <a:rPr lang="en-US" sz="1600" b="1" dirty="0">
                <a:solidFill>
                  <a:srgbClr val="6600CC"/>
                </a:solidFill>
              </a:rPr>
              <a:t>, </a:t>
            </a:r>
            <a:r>
              <a:rPr lang="en-US" sz="1600" b="1" dirty="0" err="1">
                <a:solidFill>
                  <a:srgbClr val="6600CC"/>
                </a:solidFill>
              </a:rPr>
              <a:t>dạt</a:t>
            </a:r>
            <a:r>
              <a:rPr lang="en-US" sz="1600" b="1" dirty="0">
                <a:solidFill>
                  <a:srgbClr val="6600CC"/>
                </a:solidFill>
              </a:rPr>
              <a:t> </a:t>
            </a:r>
            <a:r>
              <a:rPr lang="en-US" sz="1600" b="1" dirty="0" err="1">
                <a:solidFill>
                  <a:srgbClr val="6600CC"/>
                </a:solidFill>
              </a:rPr>
              <a:t>dào</a:t>
            </a:r>
            <a:r>
              <a:rPr lang="en-US" sz="1600" b="1" dirty="0">
                <a:solidFill>
                  <a:srgbClr val="6600CC"/>
                </a:solidFill>
              </a:rPr>
              <a:t> </a:t>
            </a:r>
            <a:r>
              <a:rPr lang="en-US" sz="1600" b="1" dirty="0" err="1">
                <a:solidFill>
                  <a:srgbClr val="6600CC"/>
                </a:solidFill>
              </a:rPr>
              <a:t>sức</a:t>
            </a:r>
            <a:r>
              <a:rPr lang="en-US" sz="1600" b="1" dirty="0">
                <a:solidFill>
                  <a:srgbClr val="6600CC"/>
                </a:solidFill>
              </a:rPr>
              <a:t> </a:t>
            </a:r>
            <a:r>
              <a:rPr lang="en-US" sz="1600" b="1" dirty="0" err="1">
                <a:solidFill>
                  <a:srgbClr val="6600CC"/>
                </a:solidFill>
              </a:rPr>
              <a:t>sống</a:t>
            </a:r>
            <a:r>
              <a:rPr lang="en-US" sz="1600" b="1" dirty="0">
                <a:solidFill>
                  <a:srgbClr val="6600CC"/>
                </a:solidFill>
              </a:rPr>
              <a:t> </a:t>
            </a:r>
            <a:r>
              <a:rPr lang="en-US" sz="1600" b="1" dirty="0" err="1">
                <a:solidFill>
                  <a:srgbClr val="6600CC"/>
                </a:solidFill>
              </a:rPr>
              <a:t>mới</a:t>
            </a:r>
            <a:r>
              <a:rPr lang="en-US" sz="1600" b="1" dirty="0">
                <a:solidFill>
                  <a:srgbClr val="6600CC"/>
                </a:solidFill>
              </a:rPr>
              <a:t>.</a:t>
            </a:r>
          </a:p>
        </p:txBody>
      </p:sp>
      <p:sp>
        <p:nvSpPr>
          <p:cNvPr id="32792" name="Text Box 24"/>
          <p:cNvSpPr txBox="1">
            <a:spLocks noChangeArrowheads="1"/>
          </p:cNvSpPr>
          <p:nvPr/>
        </p:nvSpPr>
        <p:spPr bwMode="auto">
          <a:xfrm>
            <a:off x="6019800" y="1806429"/>
            <a:ext cx="18668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6600CC"/>
                </a:solidFill>
              </a:rPr>
              <a:t>Sự</a:t>
            </a:r>
            <a:r>
              <a:rPr lang="en-US" sz="1600" b="1" dirty="0">
                <a:solidFill>
                  <a:srgbClr val="6600CC"/>
                </a:solidFill>
              </a:rPr>
              <a:t> </a:t>
            </a:r>
            <a:r>
              <a:rPr lang="en-US" sz="1600" b="1" dirty="0" err="1">
                <a:solidFill>
                  <a:srgbClr val="6600CC"/>
                </a:solidFill>
              </a:rPr>
              <a:t>cảm</a:t>
            </a:r>
            <a:r>
              <a:rPr lang="en-US" sz="1600" b="1" dirty="0">
                <a:solidFill>
                  <a:srgbClr val="6600CC"/>
                </a:solidFill>
              </a:rPr>
              <a:t> </a:t>
            </a:r>
            <a:r>
              <a:rPr lang="en-US" sz="1600" b="1" dirty="0" err="1">
                <a:solidFill>
                  <a:srgbClr val="6600CC"/>
                </a:solidFill>
              </a:rPr>
              <a:t>nhận</a:t>
            </a:r>
            <a:r>
              <a:rPr lang="en-US" sz="1600" b="1" dirty="0">
                <a:solidFill>
                  <a:srgbClr val="6600CC"/>
                </a:solidFill>
              </a:rPr>
              <a:t> </a:t>
            </a:r>
            <a:r>
              <a:rPr lang="en-US" sz="1600" b="1" dirty="0" err="1">
                <a:solidFill>
                  <a:srgbClr val="6600CC"/>
                </a:solidFill>
              </a:rPr>
              <a:t>tinh</a:t>
            </a:r>
            <a:r>
              <a:rPr lang="en-US" sz="1600" b="1" dirty="0">
                <a:solidFill>
                  <a:srgbClr val="6600CC"/>
                </a:solidFill>
              </a:rPr>
              <a:t> </a:t>
            </a:r>
            <a:r>
              <a:rPr lang="en-US" sz="1600" b="1" dirty="0" err="1">
                <a:solidFill>
                  <a:srgbClr val="6600CC"/>
                </a:solidFill>
              </a:rPr>
              <a:t>tế</a:t>
            </a:r>
            <a:r>
              <a:rPr lang="en-US" sz="1600" b="1" dirty="0">
                <a:solidFill>
                  <a:srgbClr val="6600CC"/>
                </a:solidFill>
              </a:rPr>
              <a:t>, </a:t>
            </a:r>
            <a:r>
              <a:rPr lang="en-US" sz="1600" b="1" dirty="0" err="1">
                <a:solidFill>
                  <a:srgbClr val="6600CC"/>
                </a:solidFill>
              </a:rPr>
              <a:t>ngôn</a:t>
            </a:r>
            <a:r>
              <a:rPr lang="en-US" sz="1600" b="1" dirty="0">
                <a:solidFill>
                  <a:srgbClr val="6600CC"/>
                </a:solidFill>
              </a:rPr>
              <a:t> </a:t>
            </a:r>
            <a:r>
              <a:rPr lang="en-US" sz="1600" b="1" dirty="0" err="1">
                <a:solidFill>
                  <a:srgbClr val="6600CC"/>
                </a:solidFill>
              </a:rPr>
              <a:t>ngữ</a:t>
            </a:r>
            <a:r>
              <a:rPr lang="en-US" sz="1600" b="1" dirty="0">
                <a:solidFill>
                  <a:srgbClr val="6600CC"/>
                </a:solidFill>
              </a:rPr>
              <a:t> </a:t>
            </a:r>
            <a:r>
              <a:rPr lang="en-US" sz="1600" b="1" dirty="0" err="1">
                <a:solidFill>
                  <a:srgbClr val="6600CC"/>
                </a:solidFill>
              </a:rPr>
              <a:t>phong</a:t>
            </a:r>
            <a:r>
              <a:rPr lang="en-US" sz="1600" b="1" dirty="0">
                <a:solidFill>
                  <a:srgbClr val="6600CC"/>
                </a:solidFill>
              </a:rPr>
              <a:t> </a:t>
            </a:r>
            <a:r>
              <a:rPr lang="en-US" sz="1600" b="1" dirty="0" err="1">
                <a:solidFill>
                  <a:srgbClr val="6600CC"/>
                </a:solidFill>
              </a:rPr>
              <a:t>phú</a:t>
            </a:r>
            <a:r>
              <a:rPr lang="en-US" sz="1600" b="1" dirty="0">
                <a:solidFill>
                  <a:srgbClr val="6600CC"/>
                </a:solidFill>
              </a:rPr>
              <a:t>, </a:t>
            </a:r>
            <a:r>
              <a:rPr lang="en-US" sz="1600" b="1" dirty="0" err="1">
                <a:solidFill>
                  <a:srgbClr val="6600CC"/>
                </a:solidFill>
              </a:rPr>
              <a:t>cách</a:t>
            </a:r>
            <a:r>
              <a:rPr lang="en-US" sz="1600" b="1" dirty="0">
                <a:solidFill>
                  <a:srgbClr val="6600CC"/>
                </a:solidFill>
              </a:rPr>
              <a:t> </a:t>
            </a:r>
            <a:r>
              <a:rPr lang="en-US" sz="1600" b="1" dirty="0" err="1">
                <a:solidFill>
                  <a:srgbClr val="6600CC"/>
                </a:solidFill>
              </a:rPr>
              <a:t>dùng</a:t>
            </a:r>
            <a:r>
              <a:rPr lang="en-US" sz="1600" b="1" dirty="0">
                <a:solidFill>
                  <a:srgbClr val="6600CC"/>
                </a:solidFill>
              </a:rPr>
              <a:t> </a:t>
            </a:r>
            <a:r>
              <a:rPr lang="en-US" sz="1600" b="1" dirty="0" err="1">
                <a:solidFill>
                  <a:srgbClr val="6600CC"/>
                </a:solidFill>
              </a:rPr>
              <a:t>từ</a:t>
            </a:r>
            <a:r>
              <a:rPr lang="en-US" sz="1600" b="1" dirty="0">
                <a:solidFill>
                  <a:srgbClr val="6600CC"/>
                </a:solidFill>
              </a:rPr>
              <a:t> </a:t>
            </a:r>
            <a:r>
              <a:rPr lang="en-US" sz="1600" b="1" dirty="0" err="1">
                <a:solidFill>
                  <a:srgbClr val="6600CC"/>
                </a:solidFill>
              </a:rPr>
              <a:t>rất</a:t>
            </a:r>
            <a:r>
              <a:rPr lang="en-US" sz="1600" b="1" dirty="0">
                <a:solidFill>
                  <a:srgbClr val="6600CC"/>
                </a:solidFill>
              </a:rPr>
              <a:t> </a:t>
            </a:r>
            <a:r>
              <a:rPr lang="en-US" sz="1600" b="1" dirty="0" err="1">
                <a:solidFill>
                  <a:srgbClr val="6600CC"/>
                </a:solidFill>
              </a:rPr>
              <a:t>mực</a:t>
            </a:r>
            <a:r>
              <a:rPr lang="en-US" sz="1600" b="1" dirty="0">
                <a:solidFill>
                  <a:srgbClr val="6600CC"/>
                </a:solidFill>
              </a:rPr>
              <a:t> </a:t>
            </a:r>
            <a:r>
              <a:rPr lang="en-US" sz="1600" b="1" dirty="0" err="1">
                <a:solidFill>
                  <a:srgbClr val="6600CC"/>
                </a:solidFill>
              </a:rPr>
              <a:t>tài</a:t>
            </a:r>
            <a:r>
              <a:rPr lang="en-US" sz="1600" b="1" dirty="0">
                <a:solidFill>
                  <a:srgbClr val="6600CC"/>
                </a:solidFill>
              </a:rPr>
              <a:t> </a:t>
            </a:r>
            <a:r>
              <a:rPr lang="en-US" sz="1600" b="1" dirty="0" err="1">
                <a:solidFill>
                  <a:srgbClr val="6600CC"/>
                </a:solidFill>
              </a:rPr>
              <a:t>hoa</a:t>
            </a:r>
            <a:r>
              <a:rPr lang="en-US" sz="1600" b="1" dirty="0">
                <a:solidFill>
                  <a:srgbClr val="6600CC"/>
                </a:solidFill>
              </a:rPr>
              <a:t>.</a:t>
            </a:r>
          </a:p>
        </p:txBody>
      </p:sp>
      <p:sp>
        <p:nvSpPr>
          <p:cNvPr id="32793" name="Text Box 25"/>
          <p:cNvSpPr txBox="1">
            <a:spLocks noChangeArrowheads="1"/>
          </p:cNvSpPr>
          <p:nvPr/>
        </p:nvSpPr>
        <p:spPr bwMode="auto">
          <a:xfrm>
            <a:off x="3262687" y="3279338"/>
            <a:ext cx="3200400" cy="107721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a:t>…</a:t>
            </a:r>
            <a:r>
              <a:rPr lang="en-US" sz="1600" b="1" i="1" dirty="0" err="1"/>
              <a:t>thấy</a:t>
            </a:r>
            <a:r>
              <a:rPr lang="en-US" sz="1600" b="1" i="1" dirty="0"/>
              <a:t> </a:t>
            </a:r>
            <a:r>
              <a:rPr lang="en-US" sz="1600" b="1" i="1" dirty="0" err="1"/>
              <a:t>yêu</a:t>
            </a:r>
            <a:r>
              <a:rPr lang="en-US" sz="1600" b="1" i="1" dirty="0"/>
              <a:t> </a:t>
            </a:r>
            <a:r>
              <a:rPr lang="en-US" sz="1600" b="1" i="1" dirty="0" err="1"/>
              <a:t>mến</a:t>
            </a:r>
            <a:r>
              <a:rPr lang="en-US" sz="1600" b="1" i="1" dirty="0"/>
              <a:t> </a:t>
            </a:r>
            <a:r>
              <a:rPr lang="en-US" sz="1600" b="1" i="1" dirty="0" err="1"/>
              <a:t>hòn</a:t>
            </a:r>
            <a:r>
              <a:rPr lang="en-US" sz="1600" b="1" i="1" dirty="0"/>
              <a:t> </a:t>
            </a:r>
            <a:r>
              <a:rPr lang="en-US" sz="1600" b="1" i="1" dirty="0" err="1"/>
              <a:t>đảo</a:t>
            </a:r>
            <a:r>
              <a:rPr lang="en-US" sz="1600" b="1" i="1" dirty="0"/>
              <a:t> </a:t>
            </a:r>
            <a:r>
              <a:rPr lang="en-US" sz="1600" b="1" i="1" dirty="0" err="1"/>
              <a:t>như</a:t>
            </a:r>
            <a:r>
              <a:rPr lang="en-US" sz="1600" b="1" i="1" dirty="0"/>
              <a:t> </a:t>
            </a:r>
            <a:r>
              <a:rPr lang="en-US" sz="1600" b="1" i="1" dirty="0" err="1"/>
              <a:t>bất</a:t>
            </a:r>
            <a:r>
              <a:rPr lang="en-US" sz="1600" b="1" i="1" dirty="0"/>
              <a:t> </a:t>
            </a:r>
            <a:r>
              <a:rPr lang="en-US" sz="1600" b="1" i="1" dirty="0" err="1"/>
              <a:t>cứ</a:t>
            </a:r>
            <a:r>
              <a:rPr lang="en-US" sz="1600" b="1" i="1" dirty="0"/>
              <a:t> </a:t>
            </a:r>
            <a:r>
              <a:rPr lang="en-US" sz="1600" b="1" i="1" dirty="0" err="1"/>
              <a:t>người</a:t>
            </a:r>
            <a:r>
              <a:rPr lang="en-US" sz="1600" b="1" i="1" dirty="0"/>
              <a:t> </a:t>
            </a:r>
            <a:r>
              <a:rPr lang="en-US" sz="1600" b="1" i="1" dirty="0" err="1"/>
              <a:t>chài</a:t>
            </a:r>
            <a:r>
              <a:rPr lang="en-US" sz="1600" b="1" i="1" dirty="0"/>
              <a:t> </a:t>
            </a:r>
            <a:r>
              <a:rPr lang="en-US" sz="1600" b="1" i="1" dirty="0" err="1"/>
              <a:t>nào</a:t>
            </a:r>
            <a:r>
              <a:rPr lang="en-US" sz="1600" b="1" i="1" dirty="0"/>
              <a:t> </a:t>
            </a:r>
            <a:r>
              <a:rPr lang="en-US" sz="1600" b="1" i="1" dirty="0" err="1"/>
              <a:t>đã</a:t>
            </a:r>
            <a:r>
              <a:rPr lang="en-US" sz="1600" b="1" i="1" dirty="0"/>
              <a:t> </a:t>
            </a:r>
            <a:r>
              <a:rPr lang="en-US" sz="1600" b="1" i="1" dirty="0" err="1"/>
              <a:t>từng</a:t>
            </a:r>
            <a:r>
              <a:rPr lang="en-US" sz="1600" b="1" i="1" dirty="0"/>
              <a:t> </a:t>
            </a:r>
            <a:r>
              <a:rPr lang="en-US" sz="1600" b="1" i="1" dirty="0" err="1"/>
              <a:t>đẻ</a:t>
            </a:r>
            <a:r>
              <a:rPr lang="en-US" sz="1600" b="1" i="1" dirty="0"/>
              <a:t> </a:t>
            </a:r>
            <a:r>
              <a:rPr lang="en-US" sz="1600" b="1" i="1" dirty="0" err="1"/>
              <a:t>ra</a:t>
            </a:r>
            <a:r>
              <a:rPr lang="en-US" sz="1600" b="1" i="1" dirty="0"/>
              <a:t> </a:t>
            </a:r>
            <a:r>
              <a:rPr lang="en-US" sz="1600" b="1" i="1" dirty="0" err="1"/>
              <a:t>và</a:t>
            </a:r>
            <a:r>
              <a:rPr lang="en-US" sz="1600" b="1" i="1" dirty="0"/>
              <a:t> </a:t>
            </a:r>
            <a:r>
              <a:rPr lang="en-US" sz="1600" b="1" i="1" dirty="0" err="1"/>
              <a:t>lớn</a:t>
            </a:r>
            <a:r>
              <a:rPr lang="en-US" sz="1600" b="1" i="1" dirty="0"/>
              <a:t> </a:t>
            </a:r>
            <a:r>
              <a:rPr lang="en-US" sz="1600" b="1" i="1" dirty="0" err="1"/>
              <a:t>lên</a:t>
            </a:r>
            <a:r>
              <a:rPr lang="en-US" sz="1600" b="1" i="1" dirty="0"/>
              <a:t> </a:t>
            </a:r>
            <a:r>
              <a:rPr lang="en-US" sz="1600" b="1" i="1" dirty="0" err="1"/>
              <a:t>theo</a:t>
            </a:r>
            <a:r>
              <a:rPr lang="en-US" sz="1600" b="1" i="1" dirty="0"/>
              <a:t> </a:t>
            </a:r>
            <a:r>
              <a:rPr lang="en-US" sz="1600" b="1" i="1" dirty="0" err="1"/>
              <a:t>mùa</a:t>
            </a:r>
            <a:r>
              <a:rPr lang="en-US" sz="1600" b="1" i="1" dirty="0"/>
              <a:t> </a:t>
            </a:r>
            <a:r>
              <a:rPr lang="en-US" sz="1600" b="1" i="1" dirty="0" err="1"/>
              <a:t>sóng</a:t>
            </a:r>
            <a:r>
              <a:rPr lang="en-US" sz="1600" b="1" i="1" dirty="0"/>
              <a:t> ở </a:t>
            </a:r>
            <a:r>
              <a:rPr lang="en-US" sz="1600" b="1" i="1" dirty="0" err="1"/>
              <a:t>đây</a:t>
            </a:r>
            <a:r>
              <a:rPr lang="en-US" sz="1600" b="1" i="1" dirty="0"/>
              <a:t>.</a:t>
            </a:r>
          </a:p>
        </p:txBody>
      </p:sp>
      <p:sp>
        <p:nvSpPr>
          <p:cNvPr id="32794" name="Text Box 26"/>
          <p:cNvSpPr txBox="1">
            <a:spLocks noChangeArrowheads="1"/>
          </p:cNvSpPr>
          <p:nvPr/>
        </p:nvSpPr>
        <p:spPr bwMode="auto">
          <a:xfrm>
            <a:off x="2044181" y="4687416"/>
            <a:ext cx="82004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500" b="1" dirty="0" err="1">
                <a:solidFill>
                  <a:srgbClr val="990000"/>
                </a:solidFill>
              </a:rPr>
              <a:t>Cảnh</a:t>
            </a:r>
            <a:r>
              <a:rPr lang="en-US" sz="1500" dirty="0">
                <a:solidFill>
                  <a:srgbClr val="990000"/>
                </a:solidFill>
              </a:rPr>
              <a:t> </a:t>
            </a:r>
          </a:p>
        </p:txBody>
      </p:sp>
      <p:sp>
        <p:nvSpPr>
          <p:cNvPr id="32795" name="Line 27"/>
          <p:cNvSpPr>
            <a:spLocks noChangeShapeType="1"/>
          </p:cNvSpPr>
          <p:nvPr/>
        </p:nvSpPr>
        <p:spPr bwMode="auto">
          <a:xfrm>
            <a:off x="3471450" y="4848998"/>
            <a:ext cx="5143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6" name="Text Box 28"/>
          <p:cNvSpPr txBox="1">
            <a:spLocks noChangeArrowheads="1"/>
          </p:cNvSpPr>
          <p:nvPr/>
        </p:nvSpPr>
        <p:spPr bwMode="auto">
          <a:xfrm>
            <a:off x="4555386" y="4687415"/>
            <a:ext cx="74194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b="1" dirty="0" err="1">
                <a:solidFill>
                  <a:srgbClr val="990000"/>
                </a:solidFill>
              </a:rPr>
              <a:t>Tình</a:t>
            </a:r>
            <a:r>
              <a:rPr lang="en-US" sz="1500" b="1" dirty="0">
                <a:solidFill>
                  <a:srgbClr val="990000"/>
                </a:solidFill>
              </a:rPr>
              <a:t> </a:t>
            </a:r>
          </a:p>
        </p:txBody>
      </p:sp>
      <p:sp>
        <p:nvSpPr>
          <p:cNvPr id="32797" name="Line 29"/>
          <p:cNvSpPr>
            <a:spLocks noChangeShapeType="1"/>
          </p:cNvSpPr>
          <p:nvPr/>
        </p:nvSpPr>
        <p:spPr bwMode="auto">
          <a:xfrm>
            <a:off x="6186327" y="4848591"/>
            <a:ext cx="5143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8" name="Text Box 30"/>
          <p:cNvSpPr txBox="1">
            <a:spLocks noChangeArrowheads="1"/>
          </p:cNvSpPr>
          <p:nvPr/>
        </p:nvSpPr>
        <p:spPr bwMode="auto">
          <a:xfrm>
            <a:off x="6988491" y="4700088"/>
            <a:ext cx="5143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b="1" dirty="0" err="1">
                <a:solidFill>
                  <a:srgbClr val="990000"/>
                </a:solidFill>
              </a:rPr>
              <a:t>Tài</a:t>
            </a:r>
            <a:r>
              <a:rPr lang="en-US" sz="1500" b="1" dirty="0">
                <a:solidFill>
                  <a:srgbClr val="990000"/>
                </a:solidFill>
              </a:rPr>
              <a:t> </a:t>
            </a:r>
          </a:p>
        </p:txBody>
      </p:sp>
    </p:spTree>
    <p:extLst>
      <p:ext uri="{BB962C8B-B14F-4D97-AF65-F5344CB8AC3E}">
        <p14:creationId xmlns:p14="http://schemas.microsoft.com/office/powerpoint/2010/main" val="115409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91"/>
                                        </p:tgtEl>
                                        <p:attrNameLst>
                                          <p:attrName>style.visibility</p:attrName>
                                        </p:attrNameLst>
                                      </p:cBhvr>
                                      <p:to>
                                        <p:strVal val="visible"/>
                                      </p:to>
                                    </p:set>
                                    <p:animEffect transition="in" filter="blinds(horizontal)">
                                      <p:cBhvr>
                                        <p:cTn id="10" dur="500"/>
                                        <p:tgtEl>
                                          <p:spTgt spid="327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87"/>
                                        </p:tgtEl>
                                        <p:attrNameLst>
                                          <p:attrName>style.visibility</p:attrName>
                                        </p:attrNameLst>
                                      </p:cBhvr>
                                      <p:to>
                                        <p:strVal val="visible"/>
                                      </p:to>
                                    </p:set>
                                    <p:animEffect transition="in" filter="blinds(horizontal)">
                                      <p:cBhvr>
                                        <p:cTn id="13" dur="500"/>
                                        <p:tgtEl>
                                          <p:spTgt spid="327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784"/>
                                        </p:tgtEl>
                                        <p:attrNameLst>
                                          <p:attrName>style.visibility</p:attrName>
                                        </p:attrNameLst>
                                      </p:cBhvr>
                                      <p:to>
                                        <p:strVal val="visible"/>
                                      </p:to>
                                    </p:set>
                                    <p:animEffect transition="in" filter="blinds(horizontal)">
                                      <p:cBhvr>
                                        <p:cTn id="16" dur="500"/>
                                        <p:tgtEl>
                                          <p:spTgt spid="3278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785"/>
                                        </p:tgtEl>
                                        <p:attrNameLst>
                                          <p:attrName>style.visibility</p:attrName>
                                        </p:attrNameLst>
                                      </p:cBhvr>
                                      <p:to>
                                        <p:strVal val="visible"/>
                                      </p:to>
                                    </p:set>
                                    <p:animEffect transition="in" filter="blinds(horizontal)">
                                      <p:cBhvr>
                                        <p:cTn id="19" dur="500"/>
                                        <p:tgtEl>
                                          <p:spTgt spid="3278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788"/>
                                        </p:tgtEl>
                                        <p:attrNameLst>
                                          <p:attrName>style.visibility</p:attrName>
                                        </p:attrNameLst>
                                      </p:cBhvr>
                                      <p:to>
                                        <p:strVal val="visible"/>
                                      </p:to>
                                    </p:set>
                                    <p:animEffect transition="in" filter="blinds(horizontal)">
                                      <p:cBhvr>
                                        <p:cTn id="22" dur="500"/>
                                        <p:tgtEl>
                                          <p:spTgt spid="3278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789"/>
                                        </p:tgtEl>
                                        <p:attrNameLst>
                                          <p:attrName>style.visibility</p:attrName>
                                        </p:attrNameLst>
                                      </p:cBhvr>
                                      <p:to>
                                        <p:strVal val="visible"/>
                                      </p:to>
                                    </p:set>
                                    <p:animEffect transition="in" filter="blinds(horizontal)">
                                      <p:cBhvr>
                                        <p:cTn id="25" dur="500"/>
                                        <p:tgtEl>
                                          <p:spTgt spid="3278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2782"/>
                                        </p:tgtEl>
                                        <p:attrNameLst>
                                          <p:attrName>style.visibility</p:attrName>
                                        </p:attrNameLst>
                                      </p:cBhvr>
                                      <p:to>
                                        <p:strVal val="visible"/>
                                      </p:to>
                                    </p:set>
                                    <p:animEffect transition="in" filter="blinds(horizontal)">
                                      <p:cBhvr>
                                        <p:cTn id="28" dur="500"/>
                                        <p:tgtEl>
                                          <p:spTgt spid="3278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86"/>
                                        </p:tgtEl>
                                        <p:attrNameLst>
                                          <p:attrName>style.visibility</p:attrName>
                                        </p:attrNameLst>
                                      </p:cBhvr>
                                      <p:to>
                                        <p:strVal val="visible"/>
                                      </p:to>
                                    </p:set>
                                    <p:animEffect transition="in" filter="blinds(horizontal)">
                                      <p:cBhvr>
                                        <p:cTn id="31" dur="500"/>
                                        <p:tgtEl>
                                          <p:spTgt spid="3278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783"/>
                                        </p:tgtEl>
                                        <p:attrNameLst>
                                          <p:attrName>style.visibility</p:attrName>
                                        </p:attrNameLst>
                                      </p:cBhvr>
                                      <p:to>
                                        <p:strVal val="visible"/>
                                      </p:to>
                                    </p:set>
                                    <p:animEffect transition="in" filter="blinds(horizontal)">
                                      <p:cBhvr>
                                        <p:cTn id="34" dur="500"/>
                                        <p:tgtEl>
                                          <p:spTgt spid="3278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2790"/>
                                        </p:tgtEl>
                                        <p:attrNameLst>
                                          <p:attrName>style.visibility</p:attrName>
                                        </p:attrNameLst>
                                      </p:cBhvr>
                                      <p:to>
                                        <p:strVal val="visible"/>
                                      </p:to>
                                    </p:set>
                                    <p:animEffect transition="in" filter="blinds(horizontal)">
                                      <p:cBhvr>
                                        <p:cTn id="37" dur="500"/>
                                        <p:tgtEl>
                                          <p:spTgt spid="3279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2792"/>
                                        </p:tgtEl>
                                        <p:attrNameLst>
                                          <p:attrName>style.visibility</p:attrName>
                                        </p:attrNameLst>
                                      </p:cBhvr>
                                      <p:to>
                                        <p:strVal val="visible"/>
                                      </p:to>
                                    </p:set>
                                    <p:animEffect transition="in" filter="blinds(horizontal)">
                                      <p:cBhvr>
                                        <p:cTn id="40" dur="500"/>
                                        <p:tgtEl>
                                          <p:spTgt spid="327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2793"/>
                                        </p:tgtEl>
                                        <p:attrNameLst>
                                          <p:attrName>style.visibility</p:attrName>
                                        </p:attrNameLst>
                                      </p:cBhvr>
                                      <p:to>
                                        <p:strVal val="visible"/>
                                      </p:to>
                                    </p:set>
                                    <p:animEffect transition="in" filter="blinds(horizontal)">
                                      <p:cBhvr>
                                        <p:cTn id="45" dur="500"/>
                                        <p:tgtEl>
                                          <p:spTgt spid="327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794"/>
                                        </p:tgtEl>
                                        <p:attrNameLst>
                                          <p:attrName>style.visibility</p:attrName>
                                        </p:attrNameLst>
                                      </p:cBhvr>
                                      <p:to>
                                        <p:strVal val="visible"/>
                                      </p:to>
                                    </p:set>
                                    <p:animEffect transition="in" filter="blinds(horizontal)">
                                      <p:cBhvr>
                                        <p:cTn id="50" dur="500"/>
                                        <p:tgtEl>
                                          <p:spTgt spid="3279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795"/>
                                        </p:tgtEl>
                                        <p:attrNameLst>
                                          <p:attrName>style.visibility</p:attrName>
                                        </p:attrNameLst>
                                      </p:cBhvr>
                                      <p:to>
                                        <p:strVal val="visible"/>
                                      </p:to>
                                    </p:set>
                                    <p:animEffect transition="in" filter="blinds(horizontal)">
                                      <p:cBhvr>
                                        <p:cTn id="55" dur="500"/>
                                        <p:tgtEl>
                                          <p:spTgt spid="327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796"/>
                                        </p:tgtEl>
                                        <p:attrNameLst>
                                          <p:attrName>style.visibility</p:attrName>
                                        </p:attrNameLst>
                                      </p:cBhvr>
                                      <p:to>
                                        <p:strVal val="visible"/>
                                      </p:to>
                                    </p:set>
                                    <p:animEffect transition="in" filter="blinds(horizontal)">
                                      <p:cBhvr>
                                        <p:cTn id="60" dur="500"/>
                                        <p:tgtEl>
                                          <p:spTgt spid="3279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797"/>
                                        </p:tgtEl>
                                        <p:attrNameLst>
                                          <p:attrName>style.visibility</p:attrName>
                                        </p:attrNameLst>
                                      </p:cBhvr>
                                      <p:to>
                                        <p:strVal val="visible"/>
                                      </p:to>
                                    </p:set>
                                    <p:animEffect transition="in" filter="blinds(horizontal)">
                                      <p:cBhvr>
                                        <p:cTn id="65" dur="500"/>
                                        <p:tgtEl>
                                          <p:spTgt spid="3279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2798"/>
                                        </p:tgtEl>
                                        <p:attrNameLst>
                                          <p:attrName>style.visibility</p:attrName>
                                        </p:attrNameLst>
                                      </p:cBhvr>
                                      <p:to>
                                        <p:strVal val="visible"/>
                                      </p:to>
                                    </p:set>
                                    <p:animEffect transition="in" filter="blinds(horizontal)">
                                      <p:cBhvr>
                                        <p:cTn id="70" dur="500"/>
                                        <p:tgtEl>
                                          <p:spTgt spid="32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3" grpId="0"/>
      <p:bldP spid="32784" grpId="0"/>
      <p:bldP spid="32785" grpId="0"/>
      <p:bldP spid="32786" grpId="0"/>
      <p:bldP spid="32787" grpId="0"/>
      <p:bldP spid="32788" grpId="0"/>
      <p:bldP spid="32789" grpId="0" animBg="1"/>
      <p:bldP spid="32790" grpId="0" animBg="1"/>
      <p:bldP spid="32791" grpId="0"/>
      <p:bldP spid="32792" grpId="0"/>
      <p:bldP spid="32793" grpId="0" animBg="1"/>
      <p:bldP spid="32794" grpId="0"/>
      <p:bldP spid="32795" grpId="0" animBg="1"/>
      <p:bldP spid="32796" grpId="0"/>
      <p:bldP spid="32797" grpId="0" animBg="1"/>
      <p:bldP spid="327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Text Box 14"/>
          <p:cNvSpPr txBox="1">
            <a:spLocks noChangeArrowheads="1"/>
          </p:cNvSpPr>
          <p:nvPr/>
        </p:nvSpPr>
        <p:spPr bwMode="auto">
          <a:xfrm>
            <a:off x="457200" y="133350"/>
            <a:ext cx="8305800" cy="3970318"/>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2400" i="1" dirty="0">
                <a:latin typeface="Times New Roman" panose="02020603050405020304" pitchFamily="18" charset="0"/>
              </a:rPr>
              <a:t>        </a:t>
            </a:r>
            <a:r>
              <a:rPr lang="en-US" sz="2400" dirty="0" err="1">
                <a:latin typeface="Times New Roman" panose="02020603050405020304" pitchFamily="18" charset="0"/>
              </a:rPr>
              <a:t>Nguyễn</a:t>
            </a:r>
            <a:r>
              <a:rPr lang="en-US" sz="2400" dirty="0">
                <a:latin typeface="Times New Roman" panose="02020603050405020304" pitchFamily="18" charset="0"/>
              </a:rPr>
              <a:t> </a:t>
            </a:r>
            <a:r>
              <a:rPr lang="en-US" sz="2400" dirty="0" err="1">
                <a:latin typeface="Times New Roman" panose="02020603050405020304" pitchFamily="18" charset="0"/>
              </a:rPr>
              <a:t>Tuân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một</a:t>
            </a:r>
            <a:r>
              <a:rPr lang="en-US" sz="2400" dirty="0">
                <a:latin typeface="Times New Roman" panose="02020603050405020304" pitchFamily="18" charset="0"/>
              </a:rPr>
              <a:t> </a:t>
            </a:r>
            <a:r>
              <a:rPr lang="en-US" sz="2400" dirty="0" err="1">
                <a:latin typeface="Times New Roman" panose="02020603050405020304" pitchFamily="18" charset="0"/>
              </a:rPr>
              <a:t>kho</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vựng</a:t>
            </a:r>
            <a:r>
              <a:rPr lang="en-US" sz="2400" dirty="0">
                <a:latin typeface="Times New Roman" panose="02020603050405020304" pitchFamily="18" charset="0"/>
              </a:rPr>
              <a:t> </a:t>
            </a:r>
            <a:r>
              <a:rPr lang="en-US" sz="2400" dirty="0" err="1">
                <a:latin typeface="Times New Roman" panose="02020603050405020304" pitchFamily="18" charset="0"/>
              </a:rPr>
              <a:t>hết</a:t>
            </a:r>
            <a:r>
              <a:rPr lang="en-US" sz="2400" dirty="0">
                <a:latin typeface="Times New Roman" panose="02020603050405020304" pitchFamily="18" charset="0"/>
              </a:rPr>
              <a:t> </a:t>
            </a:r>
            <a:r>
              <a:rPr lang="en-US" sz="2400" dirty="0" err="1">
                <a:latin typeface="Times New Roman" panose="02020603050405020304" pitchFamily="18" charset="0"/>
              </a:rPr>
              <a:t>sức</a:t>
            </a:r>
            <a:r>
              <a:rPr lang="en-US" sz="2400" dirty="0">
                <a:latin typeface="Times New Roman" panose="02020603050405020304" pitchFamily="18" charset="0"/>
              </a:rPr>
              <a:t> </a:t>
            </a:r>
            <a:r>
              <a:rPr lang="en-US" sz="2400" dirty="0" err="1">
                <a:latin typeface="Times New Roman" panose="02020603050405020304" pitchFamily="18" charset="0"/>
              </a:rPr>
              <a:t>phong</a:t>
            </a:r>
            <a:r>
              <a:rPr lang="en-US" sz="2400" dirty="0">
                <a:latin typeface="Times New Roman" panose="02020603050405020304" pitchFamily="18" charset="0"/>
              </a:rPr>
              <a:t> </a:t>
            </a:r>
            <a:r>
              <a:rPr lang="en-US" sz="2400" dirty="0" err="1">
                <a:latin typeface="Times New Roman" panose="02020603050405020304" pitchFamily="18" charset="0"/>
              </a:rPr>
              <a:t>phú</a:t>
            </a:r>
            <a:r>
              <a:rPr lang="en-US" sz="2400" dirty="0">
                <a:latin typeface="Times New Roman" panose="02020603050405020304" pitchFamily="18" charset="0"/>
              </a:rPr>
              <a:t> </a:t>
            </a:r>
            <a:r>
              <a:rPr lang="en-US" sz="2400" dirty="0" err="1">
                <a:latin typeface="Times New Roman" panose="02020603050405020304" pitchFamily="18" charset="0"/>
              </a:rPr>
              <a:t>mà</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đã</a:t>
            </a:r>
            <a:r>
              <a:rPr lang="en-US" sz="2400" dirty="0">
                <a:latin typeface="Times New Roman" panose="02020603050405020304" pitchFamily="18" charset="0"/>
              </a:rPr>
              <a:t> </a:t>
            </a:r>
            <a:r>
              <a:rPr lang="en-US" sz="2400" dirty="0" err="1">
                <a:latin typeface="Times New Roman" panose="02020603050405020304" pitchFamily="18" charset="0"/>
              </a:rPr>
              <a:t>cần</a:t>
            </a:r>
            <a:r>
              <a:rPr lang="en-US" sz="2400" dirty="0">
                <a:latin typeface="Times New Roman" panose="02020603050405020304" pitchFamily="18" charset="0"/>
              </a:rPr>
              <a:t> </a:t>
            </a:r>
            <a:r>
              <a:rPr lang="en-US" sz="2400" dirty="0" err="1">
                <a:latin typeface="Times New Roman" panose="02020603050405020304" pitchFamily="18" charset="0"/>
              </a:rPr>
              <a:t>cù</a:t>
            </a:r>
            <a:r>
              <a:rPr lang="en-US" sz="2400" dirty="0">
                <a:latin typeface="Times New Roman" panose="02020603050405020304" pitchFamily="18" charset="0"/>
              </a:rPr>
              <a:t> </a:t>
            </a:r>
            <a:r>
              <a:rPr lang="en-US" sz="2400" dirty="0" err="1">
                <a:latin typeface="Times New Roman" panose="02020603050405020304" pitchFamily="18" charset="0"/>
              </a:rPr>
              <a:t>tích</a:t>
            </a:r>
            <a:r>
              <a:rPr lang="en-US" sz="2400" dirty="0">
                <a:latin typeface="Times New Roman" panose="02020603050405020304" pitchFamily="18" charset="0"/>
              </a:rPr>
              <a:t> </a:t>
            </a:r>
            <a:r>
              <a:rPr lang="en-US" sz="2400" dirty="0" err="1">
                <a:latin typeface="Times New Roman" panose="02020603050405020304" pitchFamily="18" charset="0"/>
              </a:rPr>
              <a:t>lũy</a:t>
            </a:r>
            <a:r>
              <a:rPr lang="en-US" sz="2400" dirty="0">
                <a:latin typeface="Times New Roman" panose="02020603050405020304" pitchFamily="18" charset="0"/>
              </a:rPr>
              <a:t> </a:t>
            </a:r>
            <a:r>
              <a:rPr lang="en-US" sz="2400" dirty="0" err="1">
                <a:latin typeface="Times New Roman" panose="02020603050405020304" pitchFamily="18" charset="0"/>
              </a:rPr>
              <a:t>với</a:t>
            </a:r>
            <a:r>
              <a:rPr lang="en-US" sz="2400" dirty="0">
                <a:latin typeface="Times New Roman" panose="02020603050405020304" pitchFamily="18" charset="0"/>
              </a:rPr>
              <a:t> </a:t>
            </a:r>
            <a:r>
              <a:rPr lang="en-US" sz="2400" dirty="0" err="1">
                <a:latin typeface="Times New Roman" panose="02020603050405020304" pitchFamily="18" charset="0"/>
              </a:rPr>
              <a:t>lòng</a:t>
            </a:r>
            <a:r>
              <a:rPr lang="en-US" sz="2400" dirty="0">
                <a:latin typeface="Times New Roman" panose="02020603050405020304" pitchFamily="18" charset="0"/>
              </a:rPr>
              <a:t> say </a:t>
            </a:r>
            <a:r>
              <a:rPr lang="en-US" sz="2400" dirty="0" err="1">
                <a:latin typeface="Times New Roman" panose="02020603050405020304" pitchFamily="18" charset="0"/>
              </a:rPr>
              <a:t>mê</a:t>
            </a:r>
            <a:r>
              <a:rPr lang="en-US" sz="2400" dirty="0">
                <a:latin typeface="Times New Roman" panose="02020603050405020304" pitchFamily="18" charset="0"/>
              </a:rPr>
              <a:t> </a:t>
            </a:r>
            <a:r>
              <a:rPr lang="en-US" sz="2400" dirty="0" err="1">
                <a:latin typeface="Times New Roman" panose="02020603050405020304" pitchFamily="18" charset="0"/>
              </a:rPr>
              <a:t>tiếng</a:t>
            </a:r>
            <a:r>
              <a:rPr lang="en-US" sz="2400" dirty="0">
                <a:latin typeface="Times New Roman" panose="02020603050405020304" pitchFamily="18" charset="0"/>
              </a:rPr>
              <a:t> </a:t>
            </a:r>
            <a:r>
              <a:rPr lang="en-US" sz="2400" dirty="0" err="1">
                <a:latin typeface="Times New Roman" panose="02020603050405020304" pitchFamily="18" charset="0"/>
              </a:rPr>
              <a:t>mẹ</a:t>
            </a:r>
            <a:r>
              <a:rPr lang="en-US" sz="2400" dirty="0">
                <a:latin typeface="Times New Roman" panose="02020603050405020304" pitchFamily="18" charset="0"/>
              </a:rPr>
              <a:t> </a:t>
            </a:r>
            <a:r>
              <a:rPr lang="en-US" sz="2400" dirty="0" err="1">
                <a:latin typeface="Times New Roman" panose="02020603050405020304" pitchFamily="18" charset="0"/>
              </a:rPr>
              <a:t>đẻ</a:t>
            </a:r>
            <a:r>
              <a:rPr lang="en-US" sz="2400" dirty="0">
                <a:latin typeface="Times New Roman" panose="02020603050405020304" pitchFamily="18" charset="0"/>
              </a:rPr>
              <a:t>. </a:t>
            </a:r>
            <a:r>
              <a:rPr lang="en-US" sz="2400" dirty="0" err="1">
                <a:latin typeface="Times New Roman" panose="02020603050405020304" pitchFamily="18" charset="0"/>
              </a:rPr>
              <a:t>Mà</a:t>
            </a:r>
            <a:r>
              <a:rPr lang="en-US" sz="2400" dirty="0">
                <a:latin typeface="Times New Roman" panose="02020603050405020304" pitchFamily="18" charset="0"/>
              </a:rPr>
              <a:t> </a:t>
            </a:r>
            <a:r>
              <a:rPr lang="en-US" sz="2400" dirty="0" err="1">
                <a:latin typeface="Times New Roman" panose="02020603050405020304" pitchFamily="18" charset="0"/>
              </a:rPr>
              <a:t>không</a:t>
            </a:r>
            <a:r>
              <a:rPr lang="en-US" sz="2400" dirty="0">
                <a:latin typeface="Times New Roman" panose="02020603050405020304" pitchFamily="18" charset="0"/>
              </a:rPr>
              <a:t> </a:t>
            </a:r>
            <a:r>
              <a:rPr lang="en-US" sz="2400" dirty="0" err="1">
                <a:latin typeface="Times New Roman" panose="02020603050405020304" pitchFamily="18" charset="0"/>
              </a:rPr>
              <a:t>chỉ</a:t>
            </a:r>
            <a:r>
              <a:rPr lang="en-US" sz="2400" dirty="0">
                <a:latin typeface="Times New Roman" panose="02020603050405020304" pitchFamily="18" charset="0"/>
              </a:rPr>
              <a:t> </a:t>
            </a:r>
            <a:r>
              <a:rPr lang="en-US" sz="2400" dirty="0" err="1">
                <a:latin typeface="Times New Roman" panose="02020603050405020304" pitchFamily="18" charset="0"/>
              </a:rPr>
              <a:t>tích</a:t>
            </a:r>
            <a:r>
              <a:rPr lang="en-US" sz="2400" dirty="0">
                <a:latin typeface="Times New Roman" panose="02020603050405020304" pitchFamily="18" charset="0"/>
              </a:rPr>
              <a:t> </a:t>
            </a:r>
            <a:r>
              <a:rPr lang="en-US" sz="2400" dirty="0" err="1">
                <a:latin typeface="Times New Roman" panose="02020603050405020304" pitchFamily="18" charset="0"/>
              </a:rPr>
              <a:t>lũy</a:t>
            </a:r>
            <a:r>
              <a:rPr lang="en-US" sz="2400" dirty="0">
                <a:latin typeface="Times New Roman" panose="02020603050405020304" pitchFamily="18" charset="0"/>
              </a:rPr>
              <a:t> </a:t>
            </a:r>
            <a:r>
              <a:rPr lang="en-US" sz="2400" dirty="0" err="1">
                <a:latin typeface="Times New Roman" panose="02020603050405020304" pitchFamily="18" charset="0"/>
              </a:rPr>
              <a:t>những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sẵn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luôn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ý </a:t>
            </a:r>
            <a:r>
              <a:rPr lang="en-US" sz="2400" dirty="0" err="1">
                <a:latin typeface="Times New Roman" panose="02020603050405020304" pitchFamily="18" charset="0"/>
              </a:rPr>
              <a:t>thức</a:t>
            </a:r>
            <a:r>
              <a:rPr lang="en-US" sz="2400" dirty="0">
                <a:latin typeface="Times New Roman" panose="02020603050405020304" pitchFamily="18" charset="0"/>
              </a:rPr>
              <a:t> </a:t>
            </a:r>
            <a:r>
              <a:rPr lang="en-US" sz="2400" dirty="0" err="1">
                <a:latin typeface="Times New Roman" panose="02020603050405020304" pitchFamily="18" charset="0"/>
              </a:rPr>
              <a:t>sáng</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mới</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cách</a:t>
            </a:r>
            <a:r>
              <a:rPr lang="en-US" sz="2400" dirty="0">
                <a:latin typeface="Times New Roman" panose="02020603050405020304" pitchFamily="18" charset="0"/>
              </a:rPr>
              <a:t>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mới</a:t>
            </a:r>
            <a:r>
              <a:rPr lang="en-US" sz="2400" dirty="0">
                <a:latin typeface="Times New Roman" panose="02020603050405020304" pitchFamily="18" charset="0"/>
              </a:rPr>
              <a:t>.(…). </a:t>
            </a:r>
            <a:r>
              <a:rPr lang="en-US" sz="2400" dirty="0" err="1">
                <a:latin typeface="Times New Roman" panose="02020603050405020304" pitchFamily="18" charset="0"/>
              </a:rPr>
              <a:t>Dĩ</a:t>
            </a:r>
            <a:r>
              <a:rPr lang="en-US" sz="2400" dirty="0">
                <a:latin typeface="Times New Roman" panose="02020603050405020304" pitchFamily="18" charset="0"/>
              </a:rPr>
              <a:t> </a:t>
            </a:r>
            <a:r>
              <a:rPr lang="en-US" sz="2400" dirty="0" err="1">
                <a:latin typeface="Times New Roman" panose="02020603050405020304" pitchFamily="18" charset="0"/>
              </a:rPr>
              <a:t>nhiên</a:t>
            </a:r>
            <a:r>
              <a:rPr lang="en-US" sz="2400" dirty="0">
                <a:latin typeface="Times New Roman" panose="02020603050405020304" pitchFamily="18" charset="0"/>
              </a:rPr>
              <a:t> </a:t>
            </a:r>
            <a:r>
              <a:rPr lang="en-US" sz="2400" dirty="0" err="1">
                <a:latin typeface="Times New Roman" panose="02020603050405020304" pitchFamily="18" charset="0"/>
              </a:rPr>
              <a:t>đối</a:t>
            </a:r>
            <a:r>
              <a:rPr lang="en-US" sz="2400" dirty="0">
                <a:latin typeface="Times New Roman" panose="02020603050405020304" pitchFamily="18" charset="0"/>
              </a:rPr>
              <a:t> </a:t>
            </a:r>
            <a:r>
              <a:rPr lang="en-US" sz="2400" dirty="0" err="1">
                <a:latin typeface="Times New Roman" panose="02020603050405020304" pitchFamily="18" charset="0"/>
              </a:rPr>
              <a:t>với</a:t>
            </a:r>
            <a:r>
              <a:rPr lang="en-US" sz="2400" dirty="0">
                <a:latin typeface="Times New Roman" panose="02020603050405020304" pitchFamily="18" charset="0"/>
              </a:rPr>
              <a:t> </a:t>
            </a:r>
            <a:r>
              <a:rPr lang="en-US" sz="2400" dirty="0" err="1">
                <a:latin typeface="Times New Roman" panose="02020603050405020304" pitchFamily="18" charset="0"/>
              </a:rPr>
              <a:t>nghề</a:t>
            </a:r>
            <a:r>
              <a:rPr lang="en-US" sz="2400" dirty="0">
                <a:latin typeface="Times New Roman" panose="02020603050405020304" pitchFamily="18" charset="0"/>
              </a:rPr>
              <a:t> </a:t>
            </a:r>
            <a:r>
              <a:rPr lang="en-US" sz="2400" dirty="0" err="1">
                <a:latin typeface="Times New Roman" panose="02020603050405020304" pitchFamily="18" charset="0"/>
              </a:rPr>
              <a:t>viết</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vốn</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vựng</a:t>
            </a:r>
            <a:r>
              <a:rPr lang="en-US" sz="2400" dirty="0">
                <a:latin typeface="Times New Roman" panose="02020603050405020304" pitchFamily="18" charset="0"/>
              </a:rPr>
              <a:t> </a:t>
            </a:r>
            <a:r>
              <a:rPr lang="en-US" sz="2400" dirty="0" err="1">
                <a:latin typeface="Times New Roman" panose="02020603050405020304" pitchFamily="18" charset="0"/>
              </a:rPr>
              <a:t>chưa</a:t>
            </a:r>
            <a:r>
              <a:rPr lang="en-US" sz="2400" dirty="0">
                <a:latin typeface="Times New Roman" panose="02020603050405020304" pitchFamily="18" charset="0"/>
              </a:rPr>
              <a:t> </a:t>
            </a:r>
            <a:r>
              <a:rPr lang="en-US" sz="2400" dirty="0" err="1">
                <a:latin typeface="Times New Roman" panose="02020603050405020304" pitchFamily="18" charset="0"/>
              </a:rPr>
              <a:t>đủ</a:t>
            </a:r>
            <a:r>
              <a:rPr lang="en-US" sz="2400" dirty="0">
                <a:latin typeface="Times New Roman" panose="02020603050405020304" pitchFamily="18" charset="0"/>
              </a:rPr>
              <a:t>, </a:t>
            </a:r>
            <a:r>
              <a:rPr lang="en-US" sz="2400" dirty="0" err="1">
                <a:latin typeface="Times New Roman" panose="02020603050405020304" pitchFamily="18" charset="0"/>
              </a:rPr>
              <a:t>cần</a:t>
            </a:r>
            <a:r>
              <a:rPr lang="en-US" sz="2400" dirty="0">
                <a:latin typeface="Times New Roman" panose="02020603050405020304" pitchFamily="18" charset="0"/>
              </a:rPr>
              <a:t> </a:t>
            </a:r>
            <a:r>
              <a:rPr lang="en-US" sz="2400" dirty="0" err="1">
                <a:latin typeface="Times New Roman" panose="02020603050405020304" pitchFamily="18" charset="0"/>
              </a:rPr>
              <a:t>phải</a:t>
            </a:r>
            <a:r>
              <a:rPr lang="en-US" sz="2400" dirty="0">
                <a:latin typeface="Times New Roman" panose="02020603050405020304" pitchFamily="18" charset="0"/>
              </a:rPr>
              <a:t> </a:t>
            </a:r>
            <a:r>
              <a:rPr lang="en-US" sz="2400" dirty="0" err="1">
                <a:latin typeface="Times New Roman" panose="02020603050405020304" pitchFamily="18" charset="0"/>
              </a:rPr>
              <a:t>biết</a:t>
            </a:r>
            <a:r>
              <a:rPr lang="en-US" sz="2400" dirty="0">
                <a:latin typeface="Times New Roman" panose="02020603050405020304" pitchFamily="18" charset="0"/>
              </a:rPr>
              <a:t> </a:t>
            </a:r>
            <a:r>
              <a:rPr lang="en-US" sz="2400" dirty="0" err="1">
                <a:latin typeface="Times New Roman" panose="02020603050405020304" pitchFamily="18" charset="0"/>
              </a:rPr>
              <a:t>sử</a:t>
            </a:r>
            <a:r>
              <a:rPr lang="en-US" sz="2400" dirty="0">
                <a:latin typeface="Times New Roman" panose="02020603050405020304" pitchFamily="18" charset="0"/>
              </a:rPr>
              <a:t> </a:t>
            </a:r>
            <a:r>
              <a:rPr lang="en-US" sz="2400" dirty="0" err="1">
                <a:latin typeface="Times New Roman" panose="02020603050405020304" pitchFamily="18" charset="0"/>
              </a:rPr>
              <a:t>dụng</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tốt</a:t>
            </a:r>
            <a:r>
              <a:rPr lang="en-US" sz="2400" dirty="0">
                <a:latin typeface="Times New Roman" panose="02020603050405020304" pitchFamily="18" charset="0"/>
              </a:rPr>
              <a:t> </a:t>
            </a:r>
            <a:r>
              <a:rPr lang="en-US" sz="2400" dirty="0" err="1">
                <a:latin typeface="Times New Roman" panose="02020603050405020304" pitchFamily="18" charset="0"/>
              </a:rPr>
              <a:t>nữa</a:t>
            </a:r>
            <a:r>
              <a:rPr lang="en-US" sz="2400" dirty="0">
                <a:latin typeface="Times New Roman" panose="02020603050405020304" pitchFamily="18" charset="0"/>
              </a:rPr>
              <a:t>. </a:t>
            </a:r>
            <a:r>
              <a:rPr lang="en-US" sz="2400" dirty="0" err="1">
                <a:latin typeface="Times New Roman" panose="02020603050405020304" pitchFamily="18" charset="0"/>
              </a:rPr>
              <a:t>Sự</a:t>
            </a:r>
            <a:r>
              <a:rPr lang="en-US" sz="2400" dirty="0">
                <a:latin typeface="Times New Roman" panose="02020603050405020304" pitchFamily="18" charset="0"/>
              </a:rPr>
              <a:t> </a:t>
            </a:r>
            <a:r>
              <a:rPr lang="en-US" sz="2400" dirty="0" err="1">
                <a:latin typeface="Times New Roman" panose="02020603050405020304" pitchFamily="18" charset="0"/>
              </a:rPr>
              <a:t>tung</a:t>
            </a:r>
            <a:r>
              <a:rPr lang="en-US" sz="2400" dirty="0">
                <a:latin typeface="Times New Roman" panose="02020603050405020304" pitchFamily="18" charset="0"/>
              </a:rPr>
              <a:t> </a:t>
            </a:r>
            <a:r>
              <a:rPr lang="en-US" sz="2400" dirty="0" err="1">
                <a:latin typeface="Times New Roman" panose="02020603050405020304" pitchFamily="18" charset="0"/>
              </a:rPr>
              <a:t>hoành</a:t>
            </a:r>
            <a:r>
              <a:rPr lang="en-US" sz="2400" dirty="0">
                <a:latin typeface="Times New Roman" panose="02020603050405020304" pitchFamily="18" charset="0"/>
              </a:rPr>
              <a:t> </a:t>
            </a:r>
            <a:r>
              <a:rPr lang="en-US" sz="2400" dirty="0" err="1">
                <a:latin typeface="Times New Roman" panose="02020603050405020304" pitchFamily="18" charset="0"/>
              </a:rPr>
              <a:t>thoải</a:t>
            </a:r>
            <a:r>
              <a:rPr lang="en-US" sz="2400" dirty="0">
                <a:latin typeface="Times New Roman" panose="02020603050405020304" pitchFamily="18" charset="0"/>
              </a:rPr>
              <a:t> </a:t>
            </a:r>
            <a:r>
              <a:rPr lang="en-US" sz="2400" dirty="0" err="1">
                <a:latin typeface="Times New Roman" panose="02020603050405020304" pitchFamily="18" charset="0"/>
              </a:rPr>
              <a:t>mái</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ngòi</a:t>
            </a:r>
            <a:r>
              <a:rPr lang="en-US" sz="2400" dirty="0">
                <a:latin typeface="Times New Roman" panose="02020603050405020304" pitchFamily="18" charset="0"/>
              </a:rPr>
              <a:t> </a:t>
            </a:r>
            <a:r>
              <a:rPr lang="en-US" sz="2400" dirty="0" err="1">
                <a:latin typeface="Times New Roman" panose="02020603050405020304" pitchFamily="18" charset="0"/>
              </a:rPr>
              <a:t>bút</a:t>
            </a:r>
            <a:r>
              <a:rPr lang="en-US" sz="2400" dirty="0">
                <a:latin typeface="Times New Roman" panose="02020603050405020304" pitchFamily="18" charset="0"/>
              </a:rPr>
              <a:t> </a:t>
            </a:r>
            <a:r>
              <a:rPr lang="en-US" sz="2400" dirty="0" err="1">
                <a:latin typeface="Times New Roman" panose="02020603050405020304" pitchFamily="18" charset="0"/>
              </a:rPr>
              <a:t>Nguyễn</a:t>
            </a:r>
            <a:r>
              <a:rPr lang="en-US" sz="2400" dirty="0">
                <a:latin typeface="Times New Roman" panose="02020603050405020304" pitchFamily="18" charset="0"/>
              </a:rPr>
              <a:t> </a:t>
            </a:r>
            <a:r>
              <a:rPr lang="en-US" sz="2400" dirty="0" err="1">
                <a:latin typeface="Times New Roman" panose="02020603050405020304" pitchFamily="18" charset="0"/>
              </a:rPr>
              <a:t>Tuân</a:t>
            </a:r>
            <a:r>
              <a:rPr lang="en-US" sz="2400" dirty="0">
                <a:latin typeface="Times New Roman" panose="02020603050405020304" pitchFamily="18" charset="0"/>
              </a:rPr>
              <a:t>, </a:t>
            </a:r>
            <a:r>
              <a:rPr lang="en-US" sz="2400" dirty="0" err="1">
                <a:latin typeface="Times New Roman" panose="02020603050405020304" pitchFamily="18" charset="0"/>
              </a:rPr>
              <a:t>thực</a:t>
            </a:r>
            <a:r>
              <a:rPr lang="en-US" sz="2400" dirty="0">
                <a:latin typeface="Times New Roman" panose="02020603050405020304" pitchFamily="18" charset="0"/>
              </a:rPr>
              <a:t> </a:t>
            </a:r>
            <a:r>
              <a:rPr lang="en-US" sz="2400" dirty="0" err="1">
                <a:latin typeface="Times New Roman" panose="02020603050405020304" pitchFamily="18" charset="0"/>
              </a:rPr>
              <a:t>ra</a:t>
            </a:r>
            <a:r>
              <a:rPr lang="en-US" sz="2400" dirty="0">
                <a:latin typeface="Times New Roman" panose="02020603050405020304" pitchFamily="18" charset="0"/>
              </a:rPr>
              <a:t> </a:t>
            </a:r>
            <a:r>
              <a:rPr lang="en-US" sz="2400" dirty="0" err="1">
                <a:latin typeface="Times New Roman" panose="02020603050405020304" pitchFamily="18" charset="0"/>
              </a:rPr>
              <a:t>còn</a:t>
            </a:r>
            <a:r>
              <a:rPr lang="en-US" sz="2400" dirty="0">
                <a:latin typeface="Times New Roman" panose="02020603050405020304" pitchFamily="18" charset="0"/>
              </a:rPr>
              <a:t> </a:t>
            </a:r>
            <a:r>
              <a:rPr lang="en-US" sz="2400" dirty="0" err="1">
                <a:latin typeface="Times New Roman" panose="02020603050405020304" pitchFamily="18" charset="0"/>
              </a:rPr>
              <a:t>phụ</a:t>
            </a:r>
            <a:r>
              <a:rPr lang="en-US" sz="2400" dirty="0">
                <a:latin typeface="Times New Roman" panose="02020603050405020304" pitchFamily="18" charset="0"/>
              </a:rPr>
              <a:t> </a:t>
            </a:r>
            <a:r>
              <a:rPr lang="en-US" sz="2400" dirty="0" err="1">
                <a:latin typeface="Times New Roman" panose="02020603050405020304" pitchFamily="18" charset="0"/>
              </a:rPr>
              <a:t>thuộc</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khả</a:t>
            </a:r>
            <a:r>
              <a:rPr lang="en-US" sz="2400" dirty="0">
                <a:latin typeface="Times New Roman" panose="02020603050405020304" pitchFamily="18" charset="0"/>
              </a:rPr>
              <a:t> </a:t>
            </a:r>
            <a:r>
              <a:rPr lang="en-US" sz="2400" dirty="0" err="1">
                <a:latin typeface="Times New Roman" panose="02020603050405020304" pitchFamily="18" charset="0"/>
              </a:rPr>
              <a:t>năng</a:t>
            </a:r>
            <a:r>
              <a:rPr lang="en-US" sz="2400" dirty="0">
                <a:latin typeface="Times New Roman" panose="02020603050405020304" pitchFamily="18" charset="0"/>
              </a:rPr>
              <a:t>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thành</a:t>
            </a:r>
            <a:r>
              <a:rPr lang="en-US" sz="2400" dirty="0">
                <a:latin typeface="Times New Roman" panose="02020603050405020304" pitchFamily="18" charset="0"/>
              </a:rPr>
              <a:t> </a:t>
            </a:r>
            <a:r>
              <a:rPr lang="en-US" sz="2400" dirty="0" err="1">
                <a:latin typeface="Times New Roman" panose="02020603050405020304" pitchFamily="18" charset="0"/>
              </a:rPr>
              <a:t>thạo</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sáng</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nữa</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ngữ</a:t>
            </a:r>
            <a:r>
              <a:rPr lang="en-US" sz="2400" dirty="0">
                <a:latin typeface="Times New Roman" panose="02020603050405020304" pitchFamily="18" charset="0"/>
              </a:rPr>
              <a:t> </a:t>
            </a:r>
            <a:r>
              <a:rPr lang="en-US" sz="2400" dirty="0" err="1">
                <a:latin typeface="Times New Roman" panose="02020603050405020304" pitchFamily="18" charset="0"/>
              </a:rPr>
              <a:t>thông</a:t>
            </a:r>
            <a:r>
              <a:rPr lang="en-US" sz="2400" dirty="0">
                <a:latin typeface="Times New Roman" panose="02020603050405020304" pitchFamily="18" charset="0"/>
              </a:rPr>
              <a:t> </a:t>
            </a:r>
            <a:r>
              <a:rPr lang="en-US" sz="2400" dirty="0" err="1">
                <a:latin typeface="Times New Roman" panose="02020603050405020304" pitchFamily="18" charset="0"/>
              </a:rPr>
              <a:t>thường</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tay</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trở</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giá</a:t>
            </a:r>
            <a:r>
              <a:rPr lang="en-US" sz="2400" dirty="0">
                <a:latin typeface="Times New Roman" panose="02020603050405020304" pitchFamily="18" charset="0"/>
              </a:rPr>
              <a:t> </a:t>
            </a:r>
            <a:r>
              <a:rPr lang="en-US" sz="2400" dirty="0" err="1">
                <a:latin typeface="Times New Roman" panose="02020603050405020304" pitchFamily="18" charset="0"/>
              </a:rPr>
              <a:t>trị</a:t>
            </a:r>
            <a:r>
              <a:rPr lang="en-US" sz="2400" dirty="0">
                <a:latin typeface="Times New Roman" panose="02020603050405020304" pitchFamily="18" charset="0"/>
              </a:rPr>
              <a:t> </a:t>
            </a:r>
            <a:r>
              <a:rPr lang="en-US" sz="2400" dirty="0" err="1">
                <a:latin typeface="Times New Roman" panose="02020603050405020304" pitchFamily="18" charset="0"/>
              </a:rPr>
              <a:t>hơn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năng</a:t>
            </a:r>
            <a:r>
              <a:rPr lang="en-US" sz="2400" dirty="0">
                <a:latin typeface="Times New Roman" panose="02020603050405020304" pitchFamily="18" charset="0"/>
              </a:rPr>
              <a:t> </a:t>
            </a:r>
            <a:r>
              <a:rPr lang="en-US" sz="2400" dirty="0" err="1">
                <a:latin typeface="Times New Roman" panose="02020603050405020304" pitchFamily="18" charset="0"/>
              </a:rPr>
              <a:t>suất</a:t>
            </a:r>
            <a:r>
              <a:rPr lang="en-US" sz="2400" dirty="0">
                <a:latin typeface="Times New Roman" panose="02020603050405020304" pitchFamily="18" charset="0"/>
              </a:rPr>
              <a:t>” </a:t>
            </a:r>
            <a:r>
              <a:rPr lang="en-US" sz="2400" dirty="0" err="1">
                <a:latin typeface="Times New Roman" panose="02020603050405020304" pitchFamily="18" charset="0"/>
              </a:rPr>
              <a:t>hơn</a:t>
            </a:r>
            <a:r>
              <a:rPr lang="en-US" sz="2400" dirty="0">
                <a:latin typeface="Times New Roman" panose="02020603050405020304" pitchFamily="18" charset="0"/>
              </a:rPr>
              <a:t>.</a:t>
            </a:r>
          </a:p>
          <a:p>
            <a:pPr algn="r" eaLnBrk="1" hangingPunct="1">
              <a:spcBef>
                <a:spcPct val="50000"/>
              </a:spcBef>
              <a:defRPr/>
            </a:pPr>
            <a:r>
              <a:rPr lang="en-US" sz="2400" i="1" dirty="0">
                <a:latin typeface="Times New Roman" panose="02020603050405020304" pitchFamily="18" charset="0"/>
              </a:rPr>
              <a:t>(</a:t>
            </a:r>
            <a:r>
              <a:rPr lang="en-US" sz="2400" i="1" dirty="0" err="1">
                <a:latin typeface="Times New Roman" panose="02020603050405020304" pitchFamily="18" charset="0"/>
              </a:rPr>
              <a:t>Nguyễn</a:t>
            </a:r>
            <a:r>
              <a:rPr lang="en-US" sz="2400" i="1" dirty="0">
                <a:latin typeface="Times New Roman" panose="02020603050405020304" pitchFamily="18" charset="0"/>
              </a:rPr>
              <a:t> </a:t>
            </a:r>
            <a:r>
              <a:rPr lang="en-US" sz="2400" i="1" dirty="0" err="1">
                <a:latin typeface="Times New Roman" panose="02020603050405020304" pitchFamily="18" charset="0"/>
              </a:rPr>
              <a:t>Đăng</a:t>
            </a:r>
            <a:r>
              <a:rPr lang="en-US" sz="2400" i="1" dirty="0">
                <a:latin typeface="Times New Roman" panose="02020603050405020304" pitchFamily="18" charset="0"/>
              </a:rPr>
              <a:t> </a:t>
            </a:r>
            <a:r>
              <a:rPr lang="en-US" sz="2400" i="1" dirty="0" err="1">
                <a:latin typeface="Times New Roman" panose="02020603050405020304" pitchFamily="18" charset="0"/>
              </a:rPr>
              <a:t>Mạnh</a:t>
            </a:r>
            <a:r>
              <a:rPr lang="en-US" sz="2400" i="1" dirty="0">
                <a:latin typeface="Times New Roman" panose="02020603050405020304" pitchFamily="18" charset="0"/>
              </a:rPr>
              <a:t>, </a:t>
            </a:r>
            <a:r>
              <a:rPr lang="en-US" sz="2400" i="1" dirty="0" err="1">
                <a:latin typeface="Times New Roman" panose="02020603050405020304" pitchFamily="18" charset="0"/>
              </a:rPr>
              <a:t>Thể</a:t>
            </a:r>
            <a:r>
              <a:rPr lang="en-US" sz="2400" i="1" dirty="0">
                <a:latin typeface="Times New Roman" panose="02020603050405020304" pitchFamily="18" charset="0"/>
              </a:rPr>
              <a:t> </a:t>
            </a:r>
            <a:r>
              <a:rPr lang="en-US" sz="2400" i="1" dirty="0" err="1">
                <a:latin typeface="Times New Roman" panose="02020603050405020304" pitchFamily="18" charset="0"/>
              </a:rPr>
              <a:t>tài</a:t>
            </a:r>
            <a:r>
              <a:rPr lang="en-US" sz="2400" i="1" dirty="0">
                <a:latin typeface="Times New Roman" panose="02020603050405020304" pitchFamily="18" charset="0"/>
              </a:rPr>
              <a:t> </a:t>
            </a:r>
            <a:r>
              <a:rPr lang="en-US" sz="2400" i="1" dirty="0" err="1">
                <a:latin typeface="Times New Roman" panose="02020603050405020304" pitchFamily="18" charset="0"/>
              </a:rPr>
              <a:t>tùy</a:t>
            </a:r>
            <a:r>
              <a:rPr lang="en-US" sz="2400" i="1" dirty="0">
                <a:latin typeface="Times New Roman" panose="02020603050405020304" pitchFamily="18" charset="0"/>
              </a:rPr>
              <a:t> </a:t>
            </a:r>
            <a:r>
              <a:rPr lang="en-US" sz="2400" i="1" dirty="0" err="1">
                <a:latin typeface="Times New Roman" panose="02020603050405020304" pitchFamily="18" charset="0"/>
              </a:rPr>
              <a:t>bút</a:t>
            </a:r>
            <a:r>
              <a:rPr lang="en-US" sz="2400" i="1" dirty="0">
                <a:latin typeface="Times New Roman" panose="02020603050405020304" pitchFamily="18" charset="0"/>
              </a:rPr>
              <a:t> </a:t>
            </a:r>
            <a:r>
              <a:rPr lang="en-US" sz="2400" i="1" dirty="0" err="1">
                <a:latin typeface="Times New Roman" panose="02020603050405020304" pitchFamily="18" charset="0"/>
              </a:rPr>
              <a:t>của</a:t>
            </a:r>
            <a:r>
              <a:rPr lang="en-US" sz="2400" i="1" dirty="0">
                <a:latin typeface="Times New Roman" panose="02020603050405020304" pitchFamily="18" charset="0"/>
              </a:rPr>
              <a:t> </a:t>
            </a:r>
            <a:r>
              <a:rPr lang="en-US" sz="2400" i="1" dirty="0" err="1">
                <a:latin typeface="Times New Roman" panose="02020603050405020304" pitchFamily="18" charset="0"/>
              </a:rPr>
              <a:t>Nguyễn</a:t>
            </a:r>
            <a:r>
              <a:rPr lang="en-US" sz="2400" i="1" dirty="0">
                <a:latin typeface="Times New Roman" panose="02020603050405020304" pitchFamily="18" charset="0"/>
              </a:rPr>
              <a:t> </a:t>
            </a:r>
            <a:r>
              <a:rPr lang="en-US" sz="2400" i="1" dirty="0" err="1">
                <a:latin typeface="Times New Roman" panose="02020603050405020304" pitchFamily="18" charset="0"/>
              </a:rPr>
              <a:t>Tuân</a:t>
            </a:r>
            <a:r>
              <a:rPr lang="en-US" sz="2400" i="1" dirty="0">
                <a:latin typeface="Times New Roman" panose="02020603050405020304" pitchFamily="18" charset="0"/>
              </a:rPr>
              <a:t>)</a:t>
            </a:r>
          </a:p>
        </p:txBody>
      </p:sp>
    </p:spTree>
    <p:extLst>
      <p:ext uri="{BB962C8B-B14F-4D97-AF65-F5344CB8AC3E}">
        <p14:creationId xmlns:p14="http://schemas.microsoft.com/office/powerpoint/2010/main" val="3849402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additive="base">
                                        <p:cTn id="7" dur="5000" fill="hold"/>
                                        <p:tgtEl>
                                          <p:spTgt spid="31758"/>
                                        </p:tgtEl>
                                        <p:attrNameLst>
                                          <p:attrName>ppt_x</p:attrName>
                                        </p:attrNameLst>
                                      </p:cBhvr>
                                      <p:tavLst>
                                        <p:tav tm="0">
                                          <p:val>
                                            <p:strVal val="#ppt_x"/>
                                          </p:val>
                                        </p:tav>
                                        <p:tav tm="100000">
                                          <p:val>
                                            <p:strVal val="#ppt_x"/>
                                          </p:val>
                                        </p:tav>
                                      </p:tavLst>
                                    </p:anim>
                                    <p:anim calcmode="lin" valueType="num">
                                      <p:cBhvr additive="base">
                                        <p:cTn id="8" dur="5000" fill="hold"/>
                                        <p:tgtEl>
                                          <p:spTgt spid="31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 y="712"/>
            <a:ext cx="9140452" cy="5144075"/>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649" y="554635"/>
            <a:ext cx="1988993" cy="1988993"/>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744" y="817997"/>
            <a:ext cx="1979858" cy="1979858"/>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2783" y="553502"/>
            <a:ext cx="1979858" cy="198442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9469" y="2265045"/>
            <a:ext cx="1988993" cy="1988993"/>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0744" y="2528614"/>
            <a:ext cx="1979858" cy="1979858"/>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6245" y="2264092"/>
            <a:ext cx="1988993" cy="1988993"/>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977" y="826090"/>
            <a:ext cx="876446" cy="876446"/>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27" y="662982"/>
            <a:ext cx="795830" cy="795830"/>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6188" y="1303627"/>
            <a:ext cx="845678" cy="845678"/>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3519" y="-731125"/>
            <a:ext cx="1321423" cy="454496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8454" y="3813837"/>
            <a:ext cx="485775" cy="678656"/>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2565" y="4389120"/>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527" y="-503662"/>
            <a:ext cx="457200" cy="4572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93649" y="554635"/>
            <a:ext cx="1988993" cy="1988993"/>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15745" y="817997"/>
            <a:ext cx="1975306" cy="1979858"/>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22783" y="553501"/>
            <a:ext cx="1979858" cy="1979858"/>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29469" y="2265045"/>
            <a:ext cx="1988993" cy="1988993"/>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950744" y="2535758"/>
            <a:ext cx="1975306" cy="1979858"/>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656245" y="2264092"/>
            <a:ext cx="1988993" cy="1988993"/>
          </a:xfrm>
          <a:prstGeom prst="rect">
            <a:avLst/>
          </a:prstGeom>
        </p:spPr>
      </p:pic>
    </p:spTree>
    <p:extLst>
      <p:ext uri="{BB962C8B-B14F-4D97-AF65-F5344CB8AC3E}">
        <p14:creationId xmlns:p14="http://schemas.microsoft.com/office/powerpoint/2010/main" val="40957070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4" name="Text Box 18"/>
          <p:cNvSpPr txBox="1">
            <a:spLocks noChangeArrowheads="1"/>
          </p:cNvSpPr>
          <p:nvPr/>
        </p:nvSpPr>
        <p:spPr bwMode="auto">
          <a:xfrm>
            <a:off x="31324" y="205085"/>
            <a:ext cx="4540676" cy="461665"/>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400" b="1" i="1" dirty="0" smtClean="0">
                <a:cs typeface="+mn-cs"/>
              </a:rPr>
              <a:t>2.3. </a:t>
            </a:r>
            <a:r>
              <a:rPr lang="en-US" sz="2400" b="1" dirty="0" err="1" smtClean="0">
                <a:cs typeface="+mn-cs"/>
              </a:rPr>
              <a:t>Cảnh</a:t>
            </a:r>
            <a:r>
              <a:rPr lang="en-US" sz="2400" b="1" dirty="0" smtClean="0">
                <a:cs typeface="+mn-cs"/>
              </a:rPr>
              <a:t> </a:t>
            </a:r>
            <a:r>
              <a:rPr lang="en-US" sz="2400" b="1" dirty="0" err="1">
                <a:cs typeface="+mn-cs"/>
              </a:rPr>
              <a:t>mặt</a:t>
            </a:r>
            <a:r>
              <a:rPr lang="en-US" sz="2400" b="1" dirty="0">
                <a:cs typeface="+mn-cs"/>
              </a:rPr>
              <a:t> </a:t>
            </a:r>
            <a:r>
              <a:rPr lang="en-US" sz="2400" b="1" dirty="0" err="1">
                <a:cs typeface="+mn-cs"/>
              </a:rPr>
              <a:t>trời</a:t>
            </a:r>
            <a:r>
              <a:rPr lang="en-US" sz="2400" b="1" dirty="0">
                <a:cs typeface="+mn-cs"/>
              </a:rPr>
              <a:t> </a:t>
            </a:r>
            <a:r>
              <a:rPr lang="en-US" sz="2400" b="1" dirty="0" err="1" smtClean="0">
                <a:cs typeface="+mn-cs"/>
              </a:rPr>
              <a:t>mọc</a:t>
            </a:r>
            <a:r>
              <a:rPr lang="en-US" sz="2400" b="1" dirty="0" smtClean="0">
                <a:cs typeface="+mn-cs"/>
              </a:rPr>
              <a:t> </a:t>
            </a:r>
            <a:r>
              <a:rPr lang="en-US" sz="2400" b="1" dirty="0" err="1" smtClean="0">
                <a:cs typeface="+mn-cs"/>
              </a:rPr>
              <a:t>trên</a:t>
            </a:r>
            <a:r>
              <a:rPr lang="en-US" sz="2400" b="1" dirty="0" smtClean="0">
                <a:cs typeface="+mn-cs"/>
              </a:rPr>
              <a:t> </a:t>
            </a:r>
            <a:r>
              <a:rPr lang="en-US" sz="2400" b="1" dirty="0" err="1" smtClean="0">
                <a:cs typeface="+mn-cs"/>
              </a:rPr>
              <a:t>đảo</a:t>
            </a:r>
            <a:r>
              <a:rPr lang="en-US" sz="2400" b="1" dirty="0" smtClean="0">
                <a:cs typeface="+mn-cs"/>
              </a:rPr>
              <a:t>:</a:t>
            </a:r>
            <a:endParaRPr lang="en-US" sz="2400" b="1" dirty="0">
              <a:cs typeface="+mn-cs"/>
            </a:endParaRPr>
          </a:p>
        </p:txBody>
      </p:sp>
      <p:sp>
        <p:nvSpPr>
          <p:cNvPr id="12338" name="Text Box 50"/>
          <p:cNvSpPr txBox="1">
            <a:spLocks noChangeArrowheads="1"/>
          </p:cNvSpPr>
          <p:nvPr/>
        </p:nvSpPr>
        <p:spPr bwMode="auto">
          <a:xfrm>
            <a:off x="6789725" y="38040"/>
            <a:ext cx="2049476" cy="400110"/>
          </a:xfrm>
          <a:prstGeom prst="rect">
            <a:avLst/>
          </a:prstGeom>
          <a:solidFill>
            <a:schemeClr val="accent6">
              <a:lumMod val="20000"/>
              <a:lumOff val="80000"/>
            </a:schemeClr>
          </a:solidFill>
          <a:ln w="9525">
            <a:noFill/>
            <a:miter lim="800000"/>
            <a:headEnd/>
            <a:tailEnd/>
          </a:ln>
        </p:spPr>
        <p:txBody>
          <a:bodyPr wrap="square">
            <a:spAutoFit/>
          </a:bodyPr>
          <a:lstStyle/>
          <a:p>
            <a:pPr fontAlgn="auto">
              <a:spcBef>
                <a:spcPct val="50000"/>
              </a:spcBef>
              <a:spcAft>
                <a:spcPts val="0"/>
              </a:spcAft>
            </a:pPr>
            <a:r>
              <a:rPr lang="en-US" sz="2000" dirty="0" err="1">
                <a:solidFill>
                  <a:srgbClr val="0000FF"/>
                </a:solidFill>
                <a:cs typeface="+mn-cs"/>
              </a:rPr>
              <a:t>Ngày</a:t>
            </a:r>
            <a:r>
              <a:rPr lang="en-US" sz="2000" dirty="0">
                <a:solidFill>
                  <a:srgbClr val="0000FF"/>
                </a:solidFill>
                <a:cs typeface="+mn-cs"/>
              </a:rPr>
              <a:t> </a:t>
            </a:r>
            <a:r>
              <a:rPr lang="en-US" sz="2000" dirty="0" err="1">
                <a:solidFill>
                  <a:srgbClr val="0000FF"/>
                </a:solidFill>
                <a:cs typeface="+mn-cs"/>
              </a:rPr>
              <a:t>thứ</a:t>
            </a:r>
            <a:r>
              <a:rPr lang="en-US" sz="2000" dirty="0">
                <a:solidFill>
                  <a:srgbClr val="0000FF"/>
                </a:solidFill>
                <a:cs typeface="+mn-cs"/>
              </a:rPr>
              <a:t> </a:t>
            </a:r>
            <a:r>
              <a:rPr lang="en-US" sz="2000" dirty="0" err="1">
                <a:solidFill>
                  <a:srgbClr val="0000FF"/>
                </a:solidFill>
                <a:cs typeface="+mn-cs"/>
              </a:rPr>
              <a:t>sáu</a:t>
            </a:r>
            <a:endParaRPr lang="en-US" sz="2000" dirty="0">
              <a:solidFill>
                <a:srgbClr val="0000FF"/>
              </a:solidFill>
              <a:cs typeface="+mn-cs"/>
            </a:endParaRPr>
          </a:p>
        </p:txBody>
      </p:sp>
      <p:sp>
        <p:nvSpPr>
          <p:cNvPr id="106524" name="Text Box 28"/>
          <p:cNvSpPr txBox="1">
            <a:spLocks noChangeArrowheads="1"/>
          </p:cNvSpPr>
          <p:nvPr/>
        </p:nvSpPr>
        <p:spPr bwMode="auto">
          <a:xfrm>
            <a:off x="6781801" y="742950"/>
            <a:ext cx="2057400" cy="400110"/>
          </a:xfrm>
          <a:prstGeom prst="rect">
            <a:avLst/>
          </a:prstGeom>
          <a:solidFill>
            <a:schemeClr val="accent6">
              <a:lumMod val="20000"/>
              <a:lumOff val="80000"/>
            </a:schemeClr>
          </a:solidFill>
          <a:ln w="9525">
            <a:noFill/>
            <a:miter lim="800000"/>
            <a:headEnd/>
            <a:tailEnd/>
          </a:ln>
        </p:spPr>
        <p:txBody>
          <a:bodyPr wrap="square">
            <a:spAutoFit/>
          </a:bodyPr>
          <a:lstStyle/>
          <a:p>
            <a:pPr fontAlgn="auto">
              <a:spcBef>
                <a:spcPts val="0"/>
              </a:spcBef>
              <a:spcAft>
                <a:spcPts val="0"/>
              </a:spcAft>
            </a:pPr>
            <a:r>
              <a:rPr lang="en-US" sz="2000" dirty="0" smtClean="0">
                <a:solidFill>
                  <a:srgbClr val="0000FF"/>
                </a:solidFill>
                <a:cs typeface="+mn-cs"/>
              </a:rPr>
              <a:t> </a:t>
            </a:r>
            <a:r>
              <a:rPr lang="en-US" sz="2000" dirty="0" err="1" smtClean="0">
                <a:solidFill>
                  <a:srgbClr val="0000FF"/>
                </a:solidFill>
                <a:cs typeface="+mn-cs"/>
              </a:rPr>
              <a:t>Trình</a:t>
            </a:r>
            <a:r>
              <a:rPr lang="en-US" sz="2000" dirty="0" smtClean="0">
                <a:solidFill>
                  <a:srgbClr val="0000FF"/>
                </a:solidFill>
                <a:cs typeface="+mn-cs"/>
              </a:rPr>
              <a:t> </a:t>
            </a:r>
            <a:r>
              <a:rPr lang="en-US" sz="2000" dirty="0" err="1" smtClean="0">
                <a:solidFill>
                  <a:srgbClr val="0000FF"/>
                </a:solidFill>
                <a:cs typeface="+mn-cs"/>
              </a:rPr>
              <a:t>tự</a:t>
            </a:r>
            <a:r>
              <a:rPr lang="en-US" sz="2000" dirty="0" smtClean="0">
                <a:solidFill>
                  <a:srgbClr val="0000FF"/>
                </a:solidFill>
                <a:cs typeface="+mn-cs"/>
              </a:rPr>
              <a:t> </a:t>
            </a:r>
            <a:r>
              <a:rPr lang="en-US" sz="2000" dirty="0" err="1" smtClean="0">
                <a:solidFill>
                  <a:srgbClr val="0000FF"/>
                </a:solidFill>
                <a:cs typeface="+mn-cs"/>
              </a:rPr>
              <a:t>thời</a:t>
            </a:r>
            <a:r>
              <a:rPr lang="en-US" sz="2000" dirty="0" smtClean="0">
                <a:solidFill>
                  <a:srgbClr val="0000FF"/>
                </a:solidFill>
                <a:cs typeface="+mn-cs"/>
              </a:rPr>
              <a:t> </a:t>
            </a:r>
            <a:r>
              <a:rPr lang="en-US" sz="2000" dirty="0" err="1" smtClean="0">
                <a:solidFill>
                  <a:srgbClr val="0000FF"/>
                </a:solidFill>
                <a:cs typeface="+mn-cs"/>
              </a:rPr>
              <a:t>gian</a:t>
            </a:r>
            <a:endParaRPr lang="en-US" sz="2000" dirty="0">
              <a:solidFill>
                <a:srgbClr val="0000FF"/>
              </a:solidFill>
              <a:cs typeface="+mn-cs"/>
            </a:endParaRPr>
          </a:p>
        </p:txBody>
      </p:sp>
      <p:sp>
        <p:nvSpPr>
          <p:cNvPr id="106527" name="Text Box 31"/>
          <p:cNvSpPr txBox="1">
            <a:spLocks noChangeArrowheads="1"/>
          </p:cNvSpPr>
          <p:nvPr/>
        </p:nvSpPr>
        <p:spPr bwMode="auto">
          <a:xfrm>
            <a:off x="205872" y="1504950"/>
            <a:ext cx="8748858" cy="461665"/>
          </a:xfrm>
          <a:prstGeom prst="rect">
            <a:avLst/>
          </a:prstGeom>
          <a:solidFill>
            <a:schemeClr val="bg1"/>
          </a:solidFill>
          <a:ln w="12700" cap="sq">
            <a:noFill/>
            <a:miter lim="800000"/>
            <a:headEnd type="none" w="sm" len="sm"/>
            <a:tailEnd type="none" w="sm" len="sm"/>
          </a:ln>
        </p:spPr>
        <p:txBody>
          <a:bodyPr wrap="square">
            <a:spAutoFit/>
          </a:bodyPr>
          <a:lstStyle/>
          <a:p>
            <a:pPr fontAlgn="auto">
              <a:spcBef>
                <a:spcPts val="0"/>
              </a:spcBef>
              <a:spcAft>
                <a:spcPts val="0"/>
              </a:spcAft>
            </a:pPr>
            <a:r>
              <a:rPr lang="en-US" sz="2400" i="1" dirty="0" smtClean="0">
                <a:cs typeface="+mn-cs"/>
              </a:rPr>
              <a:t>- </a:t>
            </a:r>
            <a:r>
              <a:rPr lang="en-US" sz="2400" dirty="0" err="1" smtClean="0">
                <a:cs typeface="+mn-cs"/>
              </a:rPr>
              <a:t>Chân</a:t>
            </a:r>
            <a:r>
              <a:rPr lang="en-US" sz="2400" dirty="0" smtClean="0">
                <a:cs typeface="+mn-cs"/>
              </a:rPr>
              <a:t> </a:t>
            </a:r>
            <a:r>
              <a:rPr lang="en-US" sz="2400" dirty="0" err="1">
                <a:cs typeface="+mn-cs"/>
              </a:rPr>
              <a:t>trời</a:t>
            </a:r>
            <a:r>
              <a:rPr lang="en-US" sz="2400" dirty="0">
                <a:cs typeface="+mn-cs"/>
              </a:rPr>
              <a:t>, </a:t>
            </a:r>
            <a:r>
              <a:rPr lang="en-US" sz="2400" dirty="0" err="1">
                <a:cs typeface="+mn-cs"/>
              </a:rPr>
              <a:t>ngấn</a:t>
            </a:r>
            <a:r>
              <a:rPr lang="en-US" sz="2400" dirty="0">
                <a:cs typeface="+mn-cs"/>
              </a:rPr>
              <a:t> </a:t>
            </a:r>
            <a:r>
              <a:rPr lang="en-US" sz="2400" dirty="0" err="1">
                <a:cs typeface="+mn-cs"/>
              </a:rPr>
              <a:t>bể</a:t>
            </a:r>
            <a:r>
              <a:rPr lang="en-US" sz="2400" dirty="0">
                <a:cs typeface="+mn-cs"/>
              </a:rPr>
              <a:t> </a:t>
            </a:r>
            <a:r>
              <a:rPr lang="en-US" sz="2400" dirty="0" err="1">
                <a:cs typeface="+mn-cs"/>
              </a:rPr>
              <a:t>sạch</a:t>
            </a:r>
            <a:r>
              <a:rPr lang="en-US" sz="2400" dirty="0">
                <a:cs typeface="+mn-cs"/>
              </a:rPr>
              <a:t> </a:t>
            </a:r>
            <a:r>
              <a:rPr lang="en-US" sz="2400" b="1" dirty="0" err="1">
                <a:solidFill>
                  <a:srgbClr val="FF0000"/>
                </a:solidFill>
                <a:cs typeface="+mn-cs"/>
              </a:rPr>
              <a:t>như</a:t>
            </a:r>
            <a:r>
              <a:rPr lang="en-US" sz="2400" dirty="0">
                <a:cs typeface="+mn-cs"/>
              </a:rPr>
              <a:t> </a:t>
            </a:r>
            <a:r>
              <a:rPr lang="en-US" sz="2400" dirty="0" err="1">
                <a:cs typeface="+mn-cs"/>
              </a:rPr>
              <a:t>tấm</a:t>
            </a:r>
            <a:r>
              <a:rPr lang="en-US" sz="2400" dirty="0">
                <a:cs typeface="+mn-cs"/>
              </a:rPr>
              <a:t> </a:t>
            </a:r>
            <a:r>
              <a:rPr lang="en-US" sz="2400" dirty="0" err="1">
                <a:cs typeface="+mn-cs"/>
              </a:rPr>
              <a:t>kính</a:t>
            </a:r>
            <a:r>
              <a:rPr lang="en-US" sz="2400" dirty="0">
                <a:cs typeface="+mn-cs"/>
              </a:rPr>
              <a:t> </a:t>
            </a:r>
            <a:r>
              <a:rPr lang="en-US" sz="2400" dirty="0" err="1">
                <a:cs typeface="+mn-cs"/>
              </a:rPr>
              <a:t>lau</a:t>
            </a:r>
            <a:r>
              <a:rPr lang="en-US" sz="2400" dirty="0">
                <a:cs typeface="+mn-cs"/>
              </a:rPr>
              <a:t> </a:t>
            </a:r>
            <a:r>
              <a:rPr lang="en-US" sz="2400" dirty="0" err="1">
                <a:cs typeface="+mn-cs"/>
              </a:rPr>
              <a:t>hết</a:t>
            </a:r>
            <a:r>
              <a:rPr lang="en-US" sz="2400" dirty="0">
                <a:cs typeface="+mn-cs"/>
              </a:rPr>
              <a:t> </a:t>
            </a:r>
            <a:r>
              <a:rPr lang="en-US" sz="2400" dirty="0" err="1">
                <a:cs typeface="+mn-cs"/>
              </a:rPr>
              <a:t>mây</a:t>
            </a:r>
            <a:r>
              <a:rPr lang="en-US" sz="2400" dirty="0">
                <a:cs typeface="+mn-cs"/>
              </a:rPr>
              <a:t> </a:t>
            </a:r>
            <a:r>
              <a:rPr lang="en-US" sz="2400" dirty="0" err="1">
                <a:cs typeface="+mn-cs"/>
              </a:rPr>
              <a:t>hết</a:t>
            </a:r>
            <a:r>
              <a:rPr lang="en-US" sz="2400" dirty="0">
                <a:cs typeface="+mn-cs"/>
              </a:rPr>
              <a:t> </a:t>
            </a:r>
            <a:r>
              <a:rPr lang="en-US" sz="2400" dirty="0" err="1">
                <a:cs typeface="+mn-cs"/>
              </a:rPr>
              <a:t>bụi</a:t>
            </a:r>
            <a:r>
              <a:rPr lang="en-US" sz="2400" dirty="0">
                <a:cs typeface="+mn-cs"/>
              </a:rPr>
              <a:t>.</a:t>
            </a:r>
          </a:p>
        </p:txBody>
      </p:sp>
      <p:sp>
        <p:nvSpPr>
          <p:cNvPr id="106528" name="Text Box 32"/>
          <p:cNvSpPr txBox="1">
            <a:spLocks noChangeArrowheads="1"/>
          </p:cNvSpPr>
          <p:nvPr/>
        </p:nvSpPr>
        <p:spPr bwMode="auto">
          <a:xfrm>
            <a:off x="838201" y="4548485"/>
            <a:ext cx="8153400" cy="461665"/>
          </a:xfrm>
          <a:prstGeom prst="rect">
            <a:avLst/>
          </a:prstGeom>
          <a:solidFill>
            <a:schemeClr val="bg1"/>
          </a:solidFill>
          <a:ln w="12700" cap="sq">
            <a:noFill/>
            <a:miter lim="800000"/>
            <a:headEnd type="none" w="sm" len="sm"/>
            <a:tailEnd type="none" w="sm" len="sm"/>
          </a:ln>
        </p:spPr>
        <p:txBody>
          <a:bodyPr wrap="square">
            <a:spAutoFit/>
          </a:bodyPr>
          <a:lstStyle/>
          <a:p>
            <a:pPr fontAlgn="auto">
              <a:spcBef>
                <a:spcPts val="0"/>
              </a:spcBef>
              <a:spcAft>
                <a:spcPts val="0"/>
              </a:spcAft>
            </a:pPr>
            <a:r>
              <a:rPr lang="en-US" sz="2400" b="1" i="1" dirty="0" err="1" smtClean="0">
                <a:solidFill>
                  <a:srgbClr val="C00000"/>
                </a:solidFill>
                <a:cs typeface="+mn-cs"/>
              </a:rPr>
              <a:t>Khung</a:t>
            </a:r>
            <a:r>
              <a:rPr lang="en-US" sz="2400" b="1" i="1" dirty="0" smtClean="0">
                <a:solidFill>
                  <a:srgbClr val="C00000"/>
                </a:solidFill>
                <a:cs typeface="+mn-cs"/>
              </a:rPr>
              <a:t> </a:t>
            </a:r>
            <a:r>
              <a:rPr lang="en-US" sz="2400" b="1" i="1" dirty="0" err="1">
                <a:solidFill>
                  <a:srgbClr val="C00000"/>
                </a:solidFill>
                <a:cs typeface="+mn-cs"/>
              </a:rPr>
              <a:t>cảnh</a:t>
            </a:r>
            <a:r>
              <a:rPr lang="en-US" sz="2400" b="1" i="1" dirty="0">
                <a:solidFill>
                  <a:srgbClr val="C00000"/>
                </a:solidFill>
                <a:cs typeface="+mn-cs"/>
              </a:rPr>
              <a:t> </a:t>
            </a:r>
            <a:r>
              <a:rPr lang="en-US" sz="2400" b="1" i="1" dirty="0" err="1">
                <a:solidFill>
                  <a:srgbClr val="C00000"/>
                </a:solidFill>
                <a:cs typeface="+mn-cs"/>
              </a:rPr>
              <a:t>bao</a:t>
            </a:r>
            <a:r>
              <a:rPr lang="en-US" sz="2400" b="1" i="1" dirty="0">
                <a:solidFill>
                  <a:srgbClr val="C00000"/>
                </a:solidFill>
                <a:cs typeface="+mn-cs"/>
              </a:rPr>
              <a:t> la, </a:t>
            </a:r>
            <a:r>
              <a:rPr lang="en-US" sz="2400" b="1" i="1" dirty="0" err="1" smtClean="0">
                <a:solidFill>
                  <a:srgbClr val="C00000"/>
                </a:solidFill>
                <a:cs typeface="+mn-cs"/>
              </a:rPr>
              <a:t>trong</a:t>
            </a:r>
            <a:r>
              <a:rPr lang="en-US" sz="2400" b="1" i="1" dirty="0" smtClean="0">
                <a:solidFill>
                  <a:srgbClr val="C00000"/>
                </a:solidFill>
                <a:cs typeface="+mn-cs"/>
              </a:rPr>
              <a:t> </a:t>
            </a:r>
            <a:r>
              <a:rPr lang="en-US" sz="2400" b="1" i="1" dirty="0" err="1" smtClean="0">
                <a:solidFill>
                  <a:srgbClr val="C00000"/>
                </a:solidFill>
                <a:cs typeface="+mn-cs"/>
              </a:rPr>
              <a:t>sáng</a:t>
            </a:r>
            <a:r>
              <a:rPr lang="en-US" sz="2400" b="1" i="1" dirty="0" smtClean="0">
                <a:solidFill>
                  <a:srgbClr val="C00000"/>
                </a:solidFill>
                <a:cs typeface="+mn-cs"/>
              </a:rPr>
              <a:t>, </a:t>
            </a:r>
            <a:r>
              <a:rPr lang="en-US" sz="2400" b="1" i="1" dirty="0" err="1" smtClean="0">
                <a:solidFill>
                  <a:srgbClr val="C00000"/>
                </a:solidFill>
                <a:cs typeface="+mn-cs"/>
              </a:rPr>
              <a:t>m</a:t>
            </a:r>
            <a:r>
              <a:rPr lang="en-US" sz="2400" b="1" i="1" dirty="0" err="1" smtClean="0">
                <a:solidFill>
                  <a:srgbClr val="C00000"/>
                </a:solidFill>
              </a:rPr>
              <a:t>ặt</a:t>
            </a:r>
            <a:r>
              <a:rPr lang="en-US" sz="2400" b="1" i="1" dirty="0" smtClean="0">
                <a:solidFill>
                  <a:srgbClr val="C00000"/>
                </a:solidFill>
              </a:rPr>
              <a:t> </a:t>
            </a:r>
            <a:r>
              <a:rPr lang="en-US" sz="2400" b="1" i="1" dirty="0" err="1">
                <a:solidFill>
                  <a:srgbClr val="C00000"/>
                </a:solidFill>
              </a:rPr>
              <a:t>trời</a:t>
            </a:r>
            <a:r>
              <a:rPr lang="en-US" sz="2400" b="1" i="1" dirty="0">
                <a:solidFill>
                  <a:srgbClr val="C00000"/>
                </a:solidFill>
              </a:rPr>
              <a:t> </a:t>
            </a:r>
            <a:r>
              <a:rPr lang="en-US" sz="2400" b="1" i="1" dirty="0" err="1" smtClean="0">
                <a:solidFill>
                  <a:srgbClr val="C00000"/>
                </a:solidFill>
              </a:rPr>
              <a:t>đẹp</a:t>
            </a:r>
            <a:r>
              <a:rPr lang="en-US" sz="2400" b="1" i="1" dirty="0" smtClean="0">
                <a:solidFill>
                  <a:srgbClr val="C00000"/>
                </a:solidFill>
              </a:rPr>
              <a:t> </a:t>
            </a:r>
            <a:r>
              <a:rPr lang="en-US" sz="2400" b="1" i="1" dirty="0" err="1" smtClean="0">
                <a:solidFill>
                  <a:srgbClr val="C00000"/>
                </a:solidFill>
              </a:rPr>
              <a:t>rực</a:t>
            </a:r>
            <a:r>
              <a:rPr lang="en-US" sz="2400" b="1" i="1" dirty="0" smtClean="0">
                <a:solidFill>
                  <a:srgbClr val="C00000"/>
                </a:solidFill>
              </a:rPr>
              <a:t> </a:t>
            </a:r>
            <a:r>
              <a:rPr lang="en-US" sz="2400" b="1" i="1" dirty="0" err="1">
                <a:solidFill>
                  <a:srgbClr val="C00000"/>
                </a:solidFill>
              </a:rPr>
              <a:t>rỡ</a:t>
            </a:r>
            <a:r>
              <a:rPr lang="en-US" sz="2400" b="1" i="1" dirty="0">
                <a:solidFill>
                  <a:srgbClr val="C00000"/>
                </a:solidFill>
              </a:rPr>
              <a:t>, </a:t>
            </a:r>
            <a:r>
              <a:rPr lang="en-US" sz="2400" b="1" i="1" dirty="0" err="1">
                <a:solidFill>
                  <a:srgbClr val="C00000"/>
                </a:solidFill>
              </a:rPr>
              <a:t>tráng</a:t>
            </a:r>
            <a:r>
              <a:rPr lang="en-US" sz="2400" b="1" i="1" dirty="0">
                <a:solidFill>
                  <a:srgbClr val="C00000"/>
                </a:solidFill>
              </a:rPr>
              <a:t> </a:t>
            </a:r>
            <a:r>
              <a:rPr lang="en-US" sz="2400" b="1" i="1" dirty="0" err="1">
                <a:solidFill>
                  <a:srgbClr val="C00000"/>
                </a:solidFill>
              </a:rPr>
              <a:t>lệ</a:t>
            </a:r>
            <a:endParaRPr lang="en-US" sz="2400" b="1" i="1" dirty="0">
              <a:solidFill>
                <a:srgbClr val="C00000"/>
              </a:solidFill>
              <a:cs typeface="+mn-cs"/>
            </a:endParaRPr>
          </a:p>
        </p:txBody>
      </p:sp>
      <p:sp>
        <p:nvSpPr>
          <p:cNvPr id="30" name="Text Box 53"/>
          <p:cNvSpPr txBox="1">
            <a:spLocks noChangeArrowheads="1"/>
          </p:cNvSpPr>
          <p:nvPr/>
        </p:nvSpPr>
        <p:spPr bwMode="auto">
          <a:xfrm>
            <a:off x="205872" y="2038170"/>
            <a:ext cx="8737044" cy="1107996"/>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200" dirty="0" smtClean="0"/>
              <a:t>- </a:t>
            </a:r>
            <a:r>
              <a:rPr lang="en-US" sz="2200" dirty="0" err="1" smtClean="0"/>
              <a:t>Mặt</a:t>
            </a:r>
            <a:r>
              <a:rPr lang="en-US" sz="2200" dirty="0" smtClean="0"/>
              <a:t> </a:t>
            </a:r>
            <a:r>
              <a:rPr lang="en-US" sz="2200" dirty="0" err="1" smtClean="0"/>
              <a:t>trời</a:t>
            </a:r>
            <a:r>
              <a:rPr lang="en-US" sz="2200" dirty="0" smtClean="0"/>
              <a:t>: </a:t>
            </a:r>
            <a:r>
              <a:rPr lang="en-US" sz="2200" dirty="0" err="1" smtClean="0">
                <a:cs typeface="+mn-cs"/>
              </a:rPr>
              <a:t>Tròn</a:t>
            </a:r>
            <a:r>
              <a:rPr lang="en-US" sz="2200" dirty="0" smtClean="0">
                <a:cs typeface="+mn-cs"/>
              </a:rPr>
              <a:t> </a:t>
            </a:r>
            <a:r>
              <a:rPr lang="en-US" sz="2200" dirty="0" err="1">
                <a:cs typeface="+mn-cs"/>
              </a:rPr>
              <a:t>trĩnh</a:t>
            </a:r>
            <a:r>
              <a:rPr lang="en-US" sz="2200" dirty="0">
                <a:cs typeface="+mn-cs"/>
              </a:rPr>
              <a:t>, </a:t>
            </a:r>
            <a:r>
              <a:rPr lang="en-US" sz="2200" dirty="0" err="1">
                <a:cs typeface="+mn-cs"/>
              </a:rPr>
              <a:t>phúc</a:t>
            </a:r>
            <a:r>
              <a:rPr lang="en-US" sz="2200" dirty="0">
                <a:cs typeface="+mn-cs"/>
              </a:rPr>
              <a:t> </a:t>
            </a:r>
            <a:r>
              <a:rPr lang="en-US" sz="2200" dirty="0" err="1" smtClean="0">
                <a:cs typeface="+mn-cs"/>
              </a:rPr>
              <a:t>hậu</a:t>
            </a:r>
            <a:r>
              <a:rPr lang="en-US" sz="2200" dirty="0" smtClean="0">
                <a:cs typeface="+mn-cs"/>
              </a:rPr>
              <a:t> </a:t>
            </a:r>
            <a:r>
              <a:rPr lang="en-US" sz="2200" b="1" dirty="0" err="1" smtClean="0">
                <a:solidFill>
                  <a:srgbClr val="FF0000"/>
                </a:solidFill>
                <a:cs typeface="+mn-cs"/>
              </a:rPr>
              <a:t>như</a:t>
            </a:r>
            <a:r>
              <a:rPr lang="en-US" sz="2200" b="1" dirty="0" smtClean="0">
                <a:solidFill>
                  <a:srgbClr val="FF0000"/>
                </a:solidFill>
                <a:cs typeface="+mn-cs"/>
              </a:rPr>
              <a:t> </a:t>
            </a:r>
            <a:r>
              <a:rPr lang="en-US" sz="2200" dirty="0" err="1" smtClean="0">
                <a:cs typeface="+mn-cs"/>
              </a:rPr>
              <a:t>quả</a:t>
            </a:r>
            <a:r>
              <a:rPr lang="en-US" sz="2200" dirty="0" smtClean="0">
                <a:cs typeface="+mn-cs"/>
              </a:rPr>
              <a:t> </a:t>
            </a:r>
            <a:r>
              <a:rPr lang="en-US" sz="2200" dirty="0" err="1" smtClean="0">
                <a:cs typeface="+mn-cs"/>
              </a:rPr>
              <a:t>trứng</a:t>
            </a:r>
            <a:r>
              <a:rPr lang="en-US" sz="2200" dirty="0" smtClean="0">
                <a:cs typeface="+mn-cs"/>
              </a:rPr>
              <a:t> </a:t>
            </a:r>
            <a:r>
              <a:rPr lang="en-US" sz="2200" dirty="0" err="1">
                <a:cs typeface="+mn-cs"/>
              </a:rPr>
              <a:t>đầy</a:t>
            </a:r>
            <a:r>
              <a:rPr lang="en-US" sz="2200" dirty="0">
                <a:cs typeface="+mn-cs"/>
              </a:rPr>
              <a:t> </a:t>
            </a:r>
            <a:r>
              <a:rPr lang="en-US" sz="2200" dirty="0" err="1" smtClean="0">
                <a:cs typeface="+mn-cs"/>
              </a:rPr>
              <a:t>đặn</a:t>
            </a:r>
            <a:r>
              <a:rPr lang="en-US" sz="2200" dirty="0" smtClean="0">
                <a:cs typeface="+mn-cs"/>
              </a:rPr>
              <a:t>, </a:t>
            </a:r>
            <a:r>
              <a:rPr lang="en-US" sz="2200" dirty="0" err="1" smtClean="0">
                <a:cs typeface="+mn-cs"/>
              </a:rPr>
              <a:t>hồng</a:t>
            </a:r>
            <a:r>
              <a:rPr lang="en-US" sz="2200" dirty="0" smtClean="0">
                <a:cs typeface="+mn-cs"/>
              </a:rPr>
              <a:t> </a:t>
            </a:r>
            <a:r>
              <a:rPr lang="en-US" sz="2200" dirty="0" err="1">
                <a:cs typeface="+mn-cs"/>
              </a:rPr>
              <a:t>hào</a:t>
            </a:r>
            <a:r>
              <a:rPr lang="en-US" sz="2200" dirty="0">
                <a:cs typeface="+mn-cs"/>
              </a:rPr>
              <a:t>, </a:t>
            </a:r>
            <a:r>
              <a:rPr lang="en-US" sz="2200" dirty="0" err="1">
                <a:cs typeface="+mn-cs"/>
              </a:rPr>
              <a:t>thăm</a:t>
            </a:r>
            <a:r>
              <a:rPr lang="en-US" sz="2200" dirty="0">
                <a:cs typeface="+mn-cs"/>
              </a:rPr>
              <a:t> </a:t>
            </a:r>
            <a:r>
              <a:rPr lang="en-US" sz="2200" dirty="0" err="1">
                <a:cs typeface="+mn-cs"/>
              </a:rPr>
              <a:t>thẳm</a:t>
            </a:r>
            <a:r>
              <a:rPr lang="en-US" sz="2200" dirty="0">
                <a:cs typeface="+mn-cs"/>
              </a:rPr>
              <a:t>, </a:t>
            </a:r>
            <a:r>
              <a:rPr lang="en-US" sz="2200" dirty="0" err="1">
                <a:cs typeface="+mn-cs"/>
              </a:rPr>
              <a:t>đường</a:t>
            </a:r>
            <a:r>
              <a:rPr lang="en-US" sz="2200" dirty="0">
                <a:cs typeface="+mn-cs"/>
              </a:rPr>
              <a:t> </a:t>
            </a:r>
            <a:r>
              <a:rPr lang="en-US" sz="2200" dirty="0" err="1">
                <a:cs typeface="+mn-cs"/>
              </a:rPr>
              <a:t>bệ</a:t>
            </a:r>
            <a:r>
              <a:rPr lang="en-US" sz="2200" dirty="0" smtClean="0">
                <a:cs typeface="+mn-cs"/>
              </a:rPr>
              <a:t>,…</a:t>
            </a:r>
            <a:r>
              <a:rPr lang="en-US" sz="2200" dirty="0" err="1" smtClean="0">
                <a:cs typeface="+mn-cs"/>
              </a:rPr>
              <a:t>đặt</a:t>
            </a:r>
            <a:r>
              <a:rPr lang="en-US" sz="2200" dirty="0" smtClean="0">
                <a:cs typeface="+mn-cs"/>
              </a:rPr>
              <a:t> </a:t>
            </a:r>
            <a:r>
              <a:rPr lang="en-US" sz="2200" dirty="0" err="1" smtClean="0">
                <a:cs typeface="+mn-cs"/>
              </a:rPr>
              <a:t>lên</a:t>
            </a:r>
            <a:r>
              <a:rPr lang="en-US" sz="2200" dirty="0" smtClean="0">
                <a:cs typeface="+mn-cs"/>
              </a:rPr>
              <a:t> </a:t>
            </a:r>
            <a:r>
              <a:rPr lang="en-US" sz="2200" dirty="0" err="1"/>
              <a:t>m</a:t>
            </a:r>
            <a:r>
              <a:rPr lang="en-US" sz="2200" dirty="0" err="1" smtClean="0"/>
              <a:t>âm</a:t>
            </a:r>
            <a:r>
              <a:rPr lang="en-US" sz="2200" dirty="0" smtClean="0"/>
              <a:t> </a:t>
            </a:r>
            <a:r>
              <a:rPr lang="en-US" sz="2200" dirty="0" err="1" smtClean="0"/>
              <a:t>bạc</a:t>
            </a:r>
            <a:r>
              <a:rPr lang="en-US" sz="2200" dirty="0" smtClean="0"/>
              <a:t> …….</a:t>
            </a:r>
            <a:r>
              <a:rPr lang="en-US" sz="2200" b="1" dirty="0" smtClean="0">
                <a:solidFill>
                  <a:srgbClr val="FF0000"/>
                </a:solidFill>
              </a:rPr>
              <a:t>Y </a:t>
            </a:r>
            <a:r>
              <a:rPr lang="en-US" sz="2200" b="1" dirty="0" err="1" smtClean="0">
                <a:solidFill>
                  <a:srgbClr val="FF0000"/>
                </a:solidFill>
              </a:rPr>
              <a:t>như</a:t>
            </a:r>
            <a:r>
              <a:rPr lang="en-US" sz="2200" b="1" dirty="0" smtClean="0">
                <a:solidFill>
                  <a:srgbClr val="FF0000"/>
                </a:solidFill>
              </a:rPr>
              <a:t> </a:t>
            </a:r>
            <a:r>
              <a:rPr lang="en-US" sz="2200" dirty="0" err="1"/>
              <a:t>mâm</a:t>
            </a:r>
            <a:r>
              <a:rPr lang="en-US" sz="2200" dirty="0"/>
              <a:t> </a:t>
            </a:r>
            <a:r>
              <a:rPr lang="en-US" sz="2200" dirty="0" err="1"/>
              <a:t>lễ</a:t>
            </a:r>
            <a:r>
              <a:rPr lang="en-US" sz="2200" dirty="0"/>
              <a:t> </a:t>
            </a:r>
            <a:r>
              <a:rPr lang="en-US" sz="2200" dirty="0" err="1" smtClean="0"/>
              <a:t>tiến</a:t>
            </a:r>
            <a:r>
              <a:rPr lang="en-US" sz="2200" dirty="0" smtClean="0"/>
              <a:t> </a:t>
            </a:r>
            <a:r>
              <a:rPr lang="en-US" sz="2200" dirty="0" err="1"/>
              <a:t>ra</a:t>
            </a:r>
            <a:r>
              <a:rPr lang="en-US" sz="2200" dirty="0"/>
              <a:t> </a:t>
            </a:r>
            <a:r>
              <a:rPr lang="en-US" sz="2200" dirty="0" err="1"/>
              <a:t>từ</a:t>
            </a:r>
            <a:r>
              <a:rPr lang="en-US" sz="2200" dirty="0"/>
              <a:t> </a:t>
            </a:r>
            <a:r>
              <a:rPr lang="en-US" sz="2200" dirty="0" err="1"/>
              <a:t>trong</a:t>
            </a:r>
            <a:r>
              <a:rPr lang="en-US" sz="2200" dirty="0"/>
              <a:t> </a:t>
            </a:r>
            <a:r>
              <a:rPr lang="en-US" sz="2200" dirty="0" err="1"/>
              <a:t>bình</a:t>
            </a:r>
            <a:r>
              <a:rPr lang="en-US" sz="2200" dirty="0"/>
              <a:t> minh</a:t>
            </a:r>
            <a:endParaRPr lang="en-US" sz="2200" dirty="0">
              <a:cs typeface="+mn-cs"/>
            </a:endParaRPr>
          </a:p>
        </p:txBody>
      </p:sp>
      <p:sp>
        <p:nvSpPr>
          <p:cNvPr id="36" name="Text Box 27"/>
          <p:cNvSpPr txBox="1">
            <a:spLocks noChangeArrowheads="1"/>
          </p:cNvSpPr>
          <p:nvPr/>
        </p:nvSpPr>
        <p:spPr bwMode="auto">
          <a:xfrm>
            <a:off x="205872" y="3136820"/>
            <a:ext cx="8737044" cy="1200329"/>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400" dirty="0" smtClean="0">
                <a:cs typeface="+mn-cs"/>
              </a:rPr>
              <a:t>- </a:t>
            </a:r>
            <a:r>
              <a:rPr lang="en-US" sz="2400" dirty="0" err="1" smtClean="0">
                <a:cs typeface="+mn-cs"/>
              </a:rPr>
              <a:t>Vài</a:t>
            </a:r>
            <a:r>
              <a:rPr lang="en-US" sz="2400" dirty="0" smtClean="0">
                <a:cs typeface="+mn-cs"/>
              </a:rPr>
              <a:t> </a:t>
            </a:r>
            <a:r>
              <a:rPr lang="en-US" sz="2400" dirty="0" err="1">
                <a:cs typeface="+mn-cs"/>
              </a:rPr>
              <a:t>chiếc</a:t>
            </a:r>
            <a:r>
              <a:rPr lang="en-US" sz="2400" dirty="0">
                <a:cs typeface="+mn-cs"/>
              </a:rPr>
              <a:t> </a:t>
            </a:r>
            <a:r>
              <a:rPr lang="en-US" sz="2400" dirty="0" err="1" smtClean="0">
                <a:cs typeface="+mn-cs"/>
              </a:rPr>
              <a:t>nhạn</a:t>
            </a:r>
            <a:r>
              <a:rPr lang="en-US" sz="2400" dirty="0" smtClean="0">
                <a:cs typeface="+mn-cs"/>
              </a:rPr>
              <a:t> </a:t>
            </a:r>
            <a:r>
              <a:rPr lang="en-US" sz="2400" dirty="0" err="1" smtClean="0">
                <a:cs typeface="+mn-cs"/>
              </a:rPr>
              <a:t>chao</a:t>
            </a:r>
            <a:r>
              <a:rPr lang="en-US" sz="2400" dirty="0" smtClean="0">
                <a:cs typeface="+mn-cs"/>
              </a:rPr>
              <a:t> </a:t>
            </a:r>
            <a:r>
              <a:rPr lang="en-US" sz="2400" dirty="0" err="1">
                <a:cs typeface="+mn-cs"/>
              </a:rPr>
              <a:t>đi</a:t>
            </a:r>
            <a:r>
              <a:rPr lang="en-US" sz="2400" dirty="0">
                <a:cs typeface="+mn-cs"/>
              </a:rPr>
              <a:t> </a:t>
            </a:r>
            <a:r>
              <a:rPr lang="en-US" sz="2400" dirty="0" err="1">
                <a:cs typeface="+mn-cs"/>
              </a:rPr>
              <a:t>chao</a:t>
            </a:r>
            <a:r>
              <a:rPr lang="en-US" sz="2400" dirty="0">
                <a:cs typeface="+mn-cs"/>
              </a:rPr>
              <a:t> </a:t>
            </a:r>
            <a:r>
              <a:rPr lang="en-US" sz="2400" dirty="0" err="1" smtClean="0">
                <a:cs typeface="+mn-cs"/>
              </a:rPr>
              <a:t>lại</a:t>
            </a:r>
            <a:r>
              <a:rPr lang="en-US" sz="2400" dirty="0">
                <a:cs typeface="+mn-cs"/>
              </a:rPr>
              <a:t> </a:t>
            </a:r>
            <a:r>
              <a:rPr lang="en-US" sz="2400" dirty="0" err="1" smtClean="0">
                <a:solidFill>
                  <a:srgbClr val="FF0000"/>
                </a:solidFill>
                <a:cs typeface="+mn-cs"/>
              </a:rPr>
              <a:t>trên</a:t>
            </a:r>
            <a:r>
              <a:rPr lang="en-US" sz="2400" dirty="0" smtClean="0">
                <a:solidFill>
                  <a:srgbClr val="FF0000"/>
                </a:solidFill>
                <a:cs typeface="+mn-cs"/>
              </a:rPr>
              <a:t> m</a:t>
            </a:r>
            <a:r>
              <a:rPr lang="fr-FR" sz="2400" dirty="0" err="1" smtClean="0">
                <a:solidFill>
                  <a:srgbClr val="FF0000"/>
                </a:solidFill>
              </a:rPr>
              <a:t>âm</a:t>
            </a:r>
            <a:r>
              <a:rPr lang="fr-FR" sz="2400" dirty="0" smtClean="0">
                <a:solidFill>
                  <a:srgbClr val="FF0000"/>
                </a:solidFill>
              </a:rPr>
              <a:t> </a:t>
            </a:r>
            <a:r>
              <a:rPr lang="fr-FR" sz="2400" dirty="0" err="1" smtClean="0">
                <a:solidFill>
                  <a:srgbClr val="FF0000"/>
                </a:solidFill>
              </a:rPr>
              <a:t>bể</a:t>
            </a:r>
            <a:r>
              <a:rPr lang="fr-FR" sz="2400" dirty="0">
                <a:solidFill>
                  <a:srgbClr val="FF0000"/>
                </a:solidFill>
              </a:rPr>
              <a:t> </a:t>
            </a:r>
            <a:r>
              <a:rPr lang="fr-FR" sz="2400" dirty="0" err="1" smtClean="0"/>
              <a:t>sáng</a:t>
            </a:r>
            <a:r>
              <a:rPr lang="fr-FR" sz="2400" dirty="0" smtClean="0"/>
              <a:t> </a:t>
            </a:r>
            <a:r>
              <a:rPr lang="fr-FR" sz="2400" dirty="0" err="1"/>
              <a:t>dần</a:t>
            </a:r>
            <a:r>
              <a:rPr lang="fr-FR" sz="2400" dirty="0"/>
              <a:t> </a:t>
            </a:r>
            <a:r>
              <a:rPr lang="fr-FR" sz="2400" dirty="0" err="1"/>
              <a:t>lên</a:t>
            </a:r>
            <a:r>
              <a:rPr lang="fr-FR" sz="2400" dirty="0"/>
              <a:t> </a:t>
            </a:r>
            <a:r>
              <a:rPr lang="fr-FR" sz="2400" dirty="0" err="1"/>
              <a:t>chất</a:t>
            </a:r>
            <a:r>
              <a:rPr lang="fr-FR" sz="2400" dirty="0"/>
              <a:t> </a:t>
            </a:r>
            <a:r>
              <a:rPr lang="fr-FR" sz="2400" dirty="0" err="1"/>
              <a:t>bạc</a:t>
            </a:r>
            <a:r>
              <a:rPr lang="fr-FR" sz="2400" dirty="0"/>
              <a:t> </a:t>
            </a:r>
            <a:r>
              <a:rPr lang="fr-FR" sz="2400" dirty="0" err="1"/>
              <a:t>nén</a:t>
            </a:r>
            <a:endParaRPr lang="en-US" sz="2400" dirty="0"/>
          </a:p>
          <a:p>
            <a:pPr fontAlgn="auto">
              <a:spcBef>
                <a:spcPts val="0"/>
              </a:spcBef>
              <a:spcAft>
                <a:spcPts val="0"/>
              </a:spcAft>
            </a:pPr>
            <a:r>
              <a:rPr lang="fr-FR" sz="2400" dirty="0" smtClean="0">
                <a:cs typeface="+mn-cs"/>
              </a:rPr>
              <a:t>- </a:t>
            </a:r>
            <a:r>
              <a:rPr lang="fr-FR" sz="2400" dirty="0" err="1" smtClean="0">
                <a:cs typeface="+mn-cs"/>
              </a:rPr>
              <a:t>Một</a:t>
            </a:r>
            <a:r>
              <a:rPr lang="fr-FR" sz="2400" dirty="0" smtClean="0">
                <a:cs typeface="+mn-cs"/>
              </a:rPr>
              <a:t> </a:t>
            </a:r>
            <a:r>
              <a:rPr lang="fr-FR" sz="2400" dirty="0">
                <a:cs typeface="+mn-cs"/>
              </a:rPr>
              <a:t>con </a:t>
            </a:r>
            <a:r>
              <a:rPr lang="fr-FR" sz="2400" dirty="0" err="1">
                <a:cs typeface="+mn-cs"/>
              </a:rPr>
              <a:t>hải</a:t>
            </a:r>
            <a:r>
              <a:rPr lang="fr-FR" sz="2400" dirty="0">
                <a:cs typeface="+mn-cs"/>
              </a:rPr>
              <a:t> </a:t>
            </a:r>
            <a:r>
              <a:rPr lang="fr-FR" sz="2400" dirty="0" err="1" smtClean="0">
                <a:cs typeface="+mn-cs"/>
              </a:rPr>
              <a:t>âu</a:t>
            </a:r>
            <a:r>
              <a:rPr lang="fr-FR" sz="2400" dirty="0" smtClean="0">
                <a:cs typeface="+mn-cs"/>
              </a:rPr>
              <a:t> </a:t>
            </a:r>
            <a:r>
              <a:rPr lang="fr-FR" sz="2400" dirty="0">
                <a:cs typeface="+mn-cs"/>
              </a:rPr>
              <a:t>là </a:t>
            </a:r>
            <a:r>
              <a:rPr lang="fr-FR" sz="2400" dirty="0" err="1">
                <a:cs typeface="+mn-cs"/>
              </a:rPr>
              <a:t>là</a:t>
            </a:r>
            <a:r>
              <a:rPr lang="fr-FR" sz="2400" dirty="0">
                <a:cs typeface="+mn-cs"/>
              </a:rPr>
              <a:t> </a:t>
            </a:r>
            <a:r>
              <a:rPr lang="fr-FR" sz="2400" dirty="0" err="1">
                <a:cs typeface="+mn-cs"/>
              </a:rPr>
              <a:t>nhịp</a:t>
            </a:r>
            <a:r>
              <a:rPr lang="fr-FR" sz="2400" dirty="0">
                <a:cs typeface="+mn-cs"/>
              </a:rPr>
              <a:t> </a:t>
            </a:r>
            <a:r>
              <a:rPr lang="fr-FR" sz="2400" dirty="0" err="1" smtClean="0">
                <a:cs typeface="+mn-cs"/>
              </a:rPr>
              <a:t>cánh</a:t>
            </a:r>
            <a:endParaRPr lang="en-US" sz="2400" dirty="0">
              <a:cs typeface="+mn-cs"/>
            </a:endParaRPr>
          </a:p>
        </p:txBody>
      </p:sp>
      <p:sp>
        <p:nvSpPr>
          <p:cNvPr id="2" name="Rectangle 1"/>
          <p:cNvSpPr/>
          <p:nvPr/>
        </p:nvSpPr>
        <p:spPr>
          <a:xfrm>
            <a:off x="4648200" y="38100"/>
            <a:ext cx="2133600" cy="1015663"/>
          </a:xfrm>
          <a:prstGeom prst="rect">
            <a:avLst/>
          </a:prstGeom>
          <a:solidFill>
            <a:schemeClr val="bg1"/>
          </a:solidFill>
        </p:spPr>
        <p:txBody>
          <a:bodyPr wrap="square">
            <a:spAutoFit/>
          </a:bodyPr>
          <a:lstStyle/>
          <a:p>
            <a:pPr lvl="0" fontAlgn="auto">
              <a:spcBef>
                <a:spcPts val="0"/>
              </a:spcBef>
              <a:spcAft>
                <a:spcPts val="0"/>
              </a:spcAft>
            </a:pPr>
            <a:r>
              <a:rPr lang="en-US" sz="2000" dirty="0" smtClean="0">
                <a:solidFill>
                  <a:prstClr val="black"/>
                </a:solidFill>
              </a:rPr>
              <a:t> - </a:t>
            </a:r>
            <a:r>
              <a:rPr lang="en-US" sz="2000" dirty="0" err="1" smtClean="0">
                <a:solidFill>
                  <a:prstClr val="black"/>
                </a:solidFill>
              </a:rPr>
              <a:t>Thời</a:t>
            </a:r>
            <a:r>
              <a:rPr lang="en-US" sz="2000" dirty="0" smtClean="0">
                <a:solidFill>
                  <a:prstClr val="black"/>
                </a:solidFill>
              </a:rPr>
              <a:t> </a:t>
            </a:r>
            <a:r>
              <a:rPr lang="en-US" sz="2000" dirty="0" err="1">
                <a:solidFill>
                  <a:prstClr val="black"/>
                </a:solidFill>
              </a:rPr>
              <a:t>gian</a:t>
            </a:r>
            <a:r>
              <a:rPr lang="en-US" sz="2000" dirty="0">
                <a:solidFill>
                  <a:prstClr val="black"/>
                </a:solidFill>
              </a:rPr>
              <a:t>:</a:t>
            </a:r>
          </a:p>
          <a:p>
            <a:pPr lvl="0" fontAlgn="auto">
              <a:spcBef>
                <a:spcPts val="0"/>
              </a:spcBef>
              <a:spcAft>
                <a:spcPts val="0"/>
              </a:spcAft>
            </a:pPr>
            <a:r>
              <a:rPr lang="en-US" sz="2000" dirty="0" smtClean="0">
                <a:solidFill>
                  <a:prstClr val="black"/>
                </a:solidFill>
              </a:rPr>
              <a:t> - </a:t>
            </a:r>
            <a:r>
              <a:rPr lang="en-US" sz="2000" dirty="0" err="1" smtClean="0">
                <a:solidFill>
                  <a:prstClr val="black"/>
                </a:solidFill>
              </a:rPr>
              <a:t>Điểm</a:t>
            </a:r>
            <a:r>
              <a:rPr lang="en-US" sz="2000" dirty="0" smtClean="0">
                <a:solidFill>
                  <a:prstClr val="black"/>
                </a:solidFill>
              </a:rPr>
              <a:t> </a:t>
            </a:r>
            <a:r>
              <a:rPr lang="en-US" sz="2000" dirty="0" err="1">
                <a:solidFill>
                  <a:prstClr val="black"/>
                </a:solidFill>
              </a:rPr>
              <a:t>nhìn</a:t>
            </a:r>
            <a:r>
              <a:rPr lang="en-US" sz="2000" dirty="0">
                <a:solidFill>
                  <a:prstClr val="black"/>
                </a:solidFill>
              </a:rPr>
              <a:t>:</a:t>
            </a:r>
          </a:p>
          <a:p>
            <a:pPr lvl="0" fontAlgn="auto">
              <a:spcBef>
                <a:spcPts val="0"/>
              </a:spcBef>
              <a:spcAft>
                <a:spcPts val="0"/>
              </a:spcAft>
            </a:pPr>
            <a:r>
              <a:rPr lang="en-US" sz="2000" dirty="0" smtClean="0">
                <a:solidFill>
                  <a:prstClr val="black"/>
                </a:solidFill>
              </a:rPr>
              <a:t> - </a:t>
            </a:r>
            <a:r>
              <a:rPr lang="en-US" sz="2000" dirty="0" err="1" smtClean="0">
                <a:solidFill>
                  <a:prstClr val="black"/>
                </a:solidFill>
              </a:rPr>
              <a:t>Trình</a:t>
            </a:r>
            <a:r>
              <a:rPr lang="en-US" sz="2000" dirty="0" smtClean="0">
                <a:solidFill>
                  <a:prstClr val="black"/>
                </a:solidFill>
              </a:rPr>
              <a:t> </a:t>
            </a:r>
            <a:r>
              <a:rPr lang="en-US" sz="2000" dirty="0" err="1">
                <a:solidFill>
                  <a:prstClr val="black"/>
                </a:solidFill>
              </a:rPr>
              <a:t>tự</a:t>
            </a:r>
            <a:r>
              <a:rPr lang="en-US" sz="2000" dirty="0">
                <a:solidFill>
                  <a:prstClr val="black"/>
                </a:solidFill>
              </a:rPr>
              <a:t> </a:t>
            </a:r>
            <a:r>
              <a:rPr lang="en-US" sz="2000" dirty="0" err="1">
                <a:solidFill>
                  <a:prstClr val="black"/>
                </a:solidFill>
              </a:rPr>
              <a:t>miêu</a:t>
            </a:r>
            <a:r>
              <a:rPr lang="en-US" sz="2000" dirty="0">
                <a:solidFill>
                  <a:prstClr val="black"/>
                </a:solidFill>
              </a:rPr>
              <a:t> </a:t>
            </a:r>
            <a:r>
              <a:rPr lang="en-US" sz="2000" dirty="0" err="1">
                <a:solidFill>
                  <a:prstClr val="black"/>
                </a:solidFill>
              </a:rPr>
              <a:t>tả</a:t>
            </a:r>
            <a:r>
              <a:rPr lang="en-US" sz="2000" dirty="0" smtClean="0">
                <a:solidFill>
                  <a:prstClr val="black"/>
                </a:solidFill>
              </a:rPr>
              <a:t>:</a:t>
            </a:r>
            <a:endParaRPr lang="en-US" sz="2000" dirty="0">
              <a:solidFill>
                <a:prstClr val="black"/>
              </a:solidFill>
            </a:endParaRPr>
          </a:p>
        </p:txBody>
      </p:sp>
      <p:sp>
        <p:nvSpPr>
          <p:cNvPr id="3" name="Rectangle 2"/>
          <p:cNvSpPr/>
          <p:nvPr/>
        </p:nvSpPr>
        <p:spPr>
          <a:xfrm>
            <a:off x="6805865" y="379468"/>
            <a:ext cx="2033336" cy="400110"/>
          </a:xfrm>
          <a:prstGeom prst="rect">
            <a:avLst/>
          </a:prstGeom>
          <a:solidFill>
            <a:schemeClr val="accent6">
              <a:lumMod val="20000"/>
              <a:lumOff val="80000"/>
            </a:schemeClr>
          </a:solidFill>
        </p:spPr>
        <p:txBody>
          <a:bodyPr wrap="square">
            <a:spAutoFit/>
          </a:bodyPr>
          <a:lstStyle/>
          <a:p>
            <a:pPr lvl="0" algn="ctr" fontAlgn="auto">
              <a:spcBef>
                <a:spcPct val="50000"/>
              </a:spcBef>
              <a:spcAft>
                <a:spcPts val="0"/>
              </a:spcAft>
            </a:pPr>
            <a:r>
              <a:rPr lang="en-US" sz="2000" dirty="0" err="1">
                <a:solidFill>
                  <a:srgbClr val="0000FF"/>
                </a:solidFill>
              </a:rPr>
              <a:t>Nơi</a:t>
            </a:r>
            <a:r>
              <a:rPr lang="en-US" sz="2000" dirty="0">
                <a:solidFill>
                  <a:srgbClr val="0000FF"/>
                </a:solidFill>
              </a:rPr>
              <a:t> </a:t>
            </a:r>
            <a:r>
              <a:rPr lang="en-US" sz="2000" dirty="0" err="1">
                <a:solidFill>
                  <a:srgbClr val="0000FF"/>
                </a:solidFill>
              </a:rPr>
              <a:t>đầu</a:t>
            </a:r>
            <a:r>
              <a:rPr lang="en-US" sz="2000" dirty="0">
                <a:solidFill>
                  <a:srgbClr val="0000FF"/>
                </a:solidFill>
              </a:rPr>
              <a:t> </a:t>
            </a:r>
            <a:r>
              <a:rPr lang="en-US" sz="2000" dirty="0" err="1">
                <a:solidFill>
                  <a:srgbClr val="0000FF"/>
                </a:solidFill>
              </a:rPr>
              <a:t>mũi</a:t>
            </a:r>
            <a:r>
              <a:rPr lang="en-US" sz="2000" dirty="0">
                <a:solidFill>
                  <a:srgbClr val="0000FF"/>
                </a:solidFill>
              </a:rPr>
              <a:t> </a:t>
            </a:r>
            <a:r>
              <a:rPr lang="en-US" sz="2000" dirty="0" err="1">
                <a:solidFill>
                  <a:srgbClr val="0000FF"/>
                </a:solidFill>
              </a:rPr>
              <a:t>đảo</a:t>
            </a:r>
            <a:r>
              <a:rPr lang="en-US" sz="2000" dirty="0">
                <a:solidFill>
                  <a:srgbClr val="0000FF"/>
                </a:solidFill>
                <a:latin typeface=".VnTime" pitchFamily="34" charset="0"/>
              </a:rPr>
              <a:t>.</a:t>
            </a:r>
          </a:p>
        </p:txBody>
      </p:sp>
      <p:sp>
        <p:nvSpPr>
          <p:cNvPr id="4" name="Right Arrow 3"/>
          <p:cNvSpPr/>
          <p:nvPr/>
        </p:nvSpPr>
        <p:spPr>
          <a:xfrm>
            <a:off x="304800" y="4781550"/>
            <a:ext cx="457200" cy="1211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936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6514"/>
                                        </p:tgtEl>
                                        <p:attrNameLst>
                                          <p:attrName>style.visibility</p:attrName>
                                        </p:attrNameLst>
                                      </p:cBhvr>
                                      <p:to>
                                        <p:strVal val="visible"/>
                                      </p:to>
                                    </p:set>
                                    <p:anim calcmode="lin" valueType="num">
                                      <p:cBhvr>
                                        <p:cTn id="7" dur="500" fill="hold"/>
                                        <p:tgtEl>
                                          <p:spTgt spid="106514"/>
                                        </p:tgtEl>
                                        <p:attrNameLst>
                                          <p:attrName>ppt_w</p:attrName>
                                        </p:attrNameLst>
                                      </p:cBhvr>
                                      <p:tavLst>
                                        <p:tav tm="0">
                                          <p:val>
                                            <p:fltVal val="0"/>
                                          </p:val>
                                        </p:tav>
                                        <p:tav tm="100000">
                                          <p:val>
                                            <p:strVal val="#ppt_w"/>
                                          </p:val>
                                        </p:tav>
                                      </p:tavLst>
                                    </p:anim>
                                    <p:anim calcmode="lin" valueType="num">
                                      <p:cBhvr>
                                        <p:cTn id="8" dur="500" fill="hold"/>
                                        <p:tgtEl>
                                          <p:spTgt spid="106514"/>
                                        </p:tgtEl>
                                        <p:attrNameLst>
                                          <p:attrName>ppt_h</p:attrName>
                                        </p:attrNameLst>
                                      </p:cBhvr>
                                      <p:tavLst>
                                        <p:tav tm="0">
                                          <p:val>
                                            <p:fltVal val="0"/>
                                          </p:val>
                                        </p:tav>
                                        <p:tav tm="100000">
                                          <p:val>
                                            <p:strVal val="#ppt_h"/>
                                          </p:val>
                                        </p:tav>
                                      </p:tavLst>
                                    </p:anim>
                                    <p:animEffect transition="in" filter="fade">
                                      <p:cBhvr>
                                        <p:cTn id="9" dur="500"/>
                                        <p:tgtEl>
                                          <p:spTgt spid="1065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338"/>
                                        </p:tgtEl>
                                        <p:attrNameLst>
                                          <p:attrName>style.visibility</p:attrName>
                                        </p:attrNameLst>
                                      </p:cBhvr>
                                      <p:to>
                                        <p:strVal val="visible"/>
                                      </p:to>
                                    </p:set>
                                    <p:animEffect transition="in" filter="fade">
                                      <p:cBhvr>
                                        <p:cTn id="20" dur="1000"/>
                                        <p:tgtEl>
                                          <p:spTgt spid="12338"/>
                                        </p:tgtEl>
                                      </p:cBhvr>
                                    </p:animEffect>
                                    <p:anim calcmode="lin" valueType="num">
                                      <p:cBhvr>
                                        <p:cTn id="21" dur="1000" fill="hold"/>
                                        <p:tgtEl>
                                          <p:spTgt spid="12338"/>
                                        </p:tgtEl>
                                        <p:attrNameLst>
                                          <p:attrName>ppt_x</p:attrName>
                                        </p:attrNameLst>
                                      </p:cBhvr>
                                      <p:tavLst>
                                        <p:tav tm="0">
                                          <p:val>
                                            <p:strVal val="#ppt_x"/>
                                          </p:val>
                                        </p:tav>
                                        <p:tav tm="100000">
                                          <p:val>
                                            <p:strVal val="#ppt_x"/>
                                          </p:val>
                                        </p:tav>
                                      </p:tavLst>
                                    </p:anim>
                                    <p:anim calcmode="lin" valueType="num">
                                      <p:cBhvr>
                                        <p:cTn id="22" dur="1000" fill="hold"/>
                                        <p:tgtEl>
                                          <p:spTgt spid="123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6524"/>
                                        </p:tgtEl>
                                        <p:attrNameLst>
                                          <p:attrName>style.visibility</p:attrName>
                                        </p:attrNameLst>
                                      </p:cBhvr>
                                      <p:to>
                                        <p:strVal val="visible"/>
                                      </p:to>
                                    </p:set>
                                    <p:animEffect transition="in" filter="fade">
                                      <p:cBhvr>
                                        <p:cTn id="34" dur="1000"/>
                                        <p:tgtEl>
                                          <p:spTgt spid="106524"/>
                                        </p:tgtEl>
                                      </p:cBhvr>
                                    </p:animEffect>
                                    <p:anim calcmode="lin" valueType="num">
                                      <p:cBhvr>
                                        <p:cTn id="35" dur="1000" fill="hold"/>
                                        <p:tgtEl>
                                          <p:spTgt spid="106524"/>
                                        </p:tgtEl>
                                        <p:attrNameLst>
                                          <p:attrName>ppt_x</p:attrName>
                                        </p:attrNameLst>
                                      </p:cBhvr>
                                      <p:tavLst>
                                        <p:tav tm="0">
                                          <p:val>
                                            <p:strVal val="#ppt_x"/>
                                          </p:val>
                                        </p:tav>
                                        <p:tav tm="100000">
                                          <p:val>
                                            <p:strVal val="#ppt_x"/>
                                          </p:val>
                                        </p:tav>
                                      </p:tavLst>
                                    </p:anim>
                                    <p:anim calcmode="lin" valueType="num">
                                      <p:cBhvr>
                                        <p:cTn id="36" dur="1000" fill="hold"/>
                                        <p:tgtEl>
                                          <p:spTgt spid="1065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6527"/>
                                        </p:tgtEl>
                                        <p:attrNameLst>
                                          <p:attrName>style.visibility</p:attrName>
                                        </p:attrNameLst>
                                      </p:cBhvr>
                                      <p:to>
                                        <p:strVal val="visible"/>
                                      </p:to>
                                    </p:set>
                                    <p:animEffect transition="in" filter="fade">
                                      <p:cBhvr>
                                        <p:cTn id="41" dur="1000"/>
                                        <p:tgtEl>
                                          <p:spTgt spid="106527"/>
                                        </p:tgtEl>
                                      </p:cBhvr>
                                    </p:animEffect>
                                    <p:anim calcmode="lin" valueType="num">
                                      <p:cBhvr>
                                        <p:cTn id="42" dur="1000" fill="hold"/>
                                        <p:tgtEl>
                                          <p:spTgt spid="106527"/>
                                        </p:tgtEl>
                                        <p:attrNameLst>
                                          <p:attrName>ppt_x</p:attrName>
                                        </p:attrNameLst>
                                      </p:cBhvr>
                                      <p:tavLst>
                                        <p:tav tm="0">
                                          <p:val>
                                            <p:strVal val="#ppt_x"/>
                                          </p:val>
                                        </p:tav>
                                        <p:tav tm="100000">
                                          <p:val>
                                            <p:strVal val="#ppt_x"/>
                                          </p:val>
                                        </p:tav>
                                      </p:tavLst>
                                    </p:anim>
                                    <p:anim calcmode="lin" valueType="num">
                                      <p:cBhvr>
                                        <p:cTn id="43" dur="1000" fill="hold"/>
                                        <p:tgtEl>
                                          <p:spTgt spid="1065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heel(1)">
                                      <p:cBhvr>
                                        <p:cTn id="53" dur="20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06528"/>
                                        </p:tgtEl>
                                        <p:attrNameLst>
                                          <p:attrName>style.visibility</p:attrName>
                                        </p:attrNameLst>
                                      </p:cBhvr>
                                      <p:to>
                                        <p:strVal val="visible"/>
                                      </p:to>
                                    </p:set>
                                    <p:animEffect transition="in" filter="wipe(down)">
                                      <p:cBhvr>
                                        <p:cTn id="63" dur="580">
                                          <p:stCondLst>
                                            <p:cond delay="0"/>
                                          </p:stCondLst>
                                        </p:cTn>
                                        <p:tgtEl>
                                          <p:spTgt spid="106528"/>
                                        </p:tgtEl>
                                      </p:cBhvr>
                                    </p:animEffect>
                                    <p:anim calcmode="lin" valueType="num">
                                      <p:cBhvr>
                                        <p:cTn id="64" dur="1822" tmFilter="0,0; 0.14,0.36; 0.43,0.73; 0.71,0.91; 1.0,1.0">
                                          <p:stCondLst>
                                            <p:cond delay="0"/>
                                          </p:stCondLst>
                                        </p:cTn>
                                        <p:tgtEl>
                                          <p:spTgt spid="10652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652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652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652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6528"/>
                                        </p:tgtEl>
                                        <p:attrNameLst>
                                          <p:attrName>ppt_y</p:attrName>
                                        </p:attrNameLst>
                                      </p:cBhvr>
                                      <p:tavLst>
                                        <p:tav tm="0" fmla="#ppt_y-sin(pi*$)/81">
                                          <p:val>
                                            <p:fltVal val="0"/>
                                          </p:val>
                                        </p:tav>
                                        <p:tav tm="100000">
                                          <p:val>
                                            <p:fltVal val="1"/>
                                          </p:val>
                                        </p:tav>
                                      </p:tavLst>
                                    </p:anim>
                                    <p:animScale>
                                      <p:cBhvr>
                                        <p:cTn id="69" dur="26">
                                          <p:stCondLst>
                                            <p:cond delay="650"/>
                                          </p:stCondLst>
                                        </p:cTn>
                                        <p:tgtEl>
                                          <p:spTgt spid="106528"/>
                                        </p:tgtEl>
                                      </p:cBhvr>
                                      <p:to x="100000" y="60000"/>
                                    </p:animScale>
                                    <p:animScale>
                                      <p:cBhvr>
                                        <p:cTn id="70" dur="166" decel="50000">
                                          <p:stCondLst>
                                            <p:cond delay="676"/>
                                          </p:stCondLst>
                                        </p:cTn>
                                        <p:tgtEl>
                                          <p:spTgt spid="106528"/>
                                        </p:tgtEl>
                                      </p:cBhvr>
                                      <p:to x="100000" y="100000"/>
                                    </p:animScale>
                                    <p:animScale>
                                      <p:cBhvr>
                                        <p:cTn id="71" dur="26">
                                          <p:stCondLst>
                                            <p:cond delay="1312"/>
                                          </p:stCondLst>
                                        </p:cTn>
                                        <p:tgtEl>
                                          <p:spTgt spid="106528"/>
                                        </p:tgtEl>
                                      </p:cBhvr>
                                      <p:to x="100000" y="80000"/>
                                    </p:animScale>
                                    <p:animScale>
                                      <p:cBhvr>
                                        <p:cTn id="72" dur="166" decel="50000">
                                          <p:stCondLst>
                                            <p:cond delay="1338"/>
                                          </p:stCondLst>
                                        </p:cTn>
                                        <p:tgtEl>
                                          <p:spTgt spid="106528"/>
                                        </p:tgtEl>
                                      </p:cBhvr>
                                      <p:to x="100000" y="100000"/>
                                    </p:animScale>
                                    <p:animScale>
                                      <p:cBhvr>
                                        <p:cTn id="73" dur="26">
                                          <p:stCondLst>
                                            <p:cond delay="1642"/>
                                          </p:stCondLst>
                                        </p:cTn>
                                        <p:tgtEl>
                                          <p:spTgt spid="106528"/>
                                        </p:tgtEl>
                                      </p:cBhvr>
                                      <p:to x="100000" y="90000"/>
                                    </p:animScale>
                                    <p:animScale>
                                      <p:cBhvr>
                                        <p:cTn id="74" dur="166" decel="50000">
                                          <p:stCondLst>
                                            <p:cond delay="1668"/>
                                          </p:stCondLst>
                                        </p:cTn>
                                        <p:tgtEl>
                                          <p:spTgt spid="106528"/>
                                        </p:tgtEl>
                                      </p:cBhvr>
                                      <p:to x="100000" y="100000"/>
                                    </p:animScale>
                                    <p:animScale>
                                      <p:cBhvr>
                                        <p:cTn id="75" dur="26">
                                          <p:stCondLst>
                                            <p:cond delay="1808"/>
                                          </p:stCondLst>
                                        </p:cTn>
                                        <p:tgtEl>
                                          <p:spTgt spid="106528"/>
                                        </p:tgtEl>
                                      </p:cBhvr>
                                      <p:to x="100000" y="95000"/>
                                    </p:animScale>
                                    <p:animScale>
                                      <p:cBhvr>
                                        <p:cTn id="76" dur="166" decel="50000">
                                          <p:stCondLst>
                                            <p:cond delay="1834"/>
                                          </p:stCondLst>
                                        </p:cTn>
                                        <p:tgtEl>
                                          <p:spTgt spid="1065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4" grpId="0" animBg="1"/>
      <p:bldP spid="12338" grpId="0" animBg="1"/>
      <p:bldP spid="106524" grpId="0" animBg="1"/>
      <p:bldP spid="106527" grpId="0" animBg="1"/>
      <p:bldP spid="106528" grpId="0" animBg="1"/>
      <p:bldP spid="30" grpId="0" animBg="1"/>
      <p:bldP spid="36" grpId="0" animBg="1"/>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42535"/>
            <a:ext cx="5981700" cy="523220"/>
          </a:xfrm>
          <a:prstGeom prst="rect">
            <a:avLst/>
          </a:prstGeom>
          <a:solidFill>
            <a:schemeClr val="bg1"/>
          </a:solidFill>
        </p:spPr>
        <p:txBody>
          <a:bodyPr wrap="square">
            <a:spAutoFit/>
          </a:bodyPr>
          <a:lstStyle/>
          <a:p>
            <a:pPr lvl="0" fontAlgn="auto">
              <a:spcBef>
                <a:spcPts val="0"/>
              </a:spcBef>
              <a:spcAft>
                <a:spcPts val="0"/>
              </a:spcAft>
            </a:pPr>
            <a:r>
              <a:rPr lang="en-US" sz="2800" b="1" i="1" dirty="0" smtClean="0">
                <a:solidFill>
                  <a:prstClr val="black"/>
                </a:solidFill>
              </a:rPr>
              <a:t>2.3. </a:t>
            </a:r>
            <a:r>
              <a:rPr lang="en-US" sz="2800" b="1" dirty="0" err="1" smtClean="0">
                <a:solidFill>
                  <a:prstClr val="black"/>
                </a:solidFill>
              </a:rPr>
              <a:t>Cảnh</a:t>
            </a:r>
            <a:r>
              <a:rPr lang="en-US" sz="2800" b="1" dirty="0" smtClean="0">
                <a:solidFill>
                  <a:prstClr val="black"/>
                </a:solidFill>
              </a:rPr>
              <a:t> </a:t>
            </a:r>
            <a:r>
              <a:rPr lang="en-US" sz="2800" b="1" dirty="0" err="1">
                <a:solidFill>
                  <a:prstClr val="black"/>
                </a:solidFill>
              </a:rPr>
              <a:t>mặt</a:t>
            </a:r>
            <a:r>
              <a:rPr lang="en-US" sz="2800" b="1" dirty="0">
                <a:solidFill>
                  <a:prstClr val="black"/>
                </a:solidFill>
              </a:rPr>
              <a:t> </a:t>
            </a:r>
            <a:r>
              <a:rPr lang="en-US" sz="2800" b="1" dirty="0" err="1">
                <a:solidFill>
                  <a:prstClr val="black"/>
                </a:solidFill>
              </a:rPr>
              <a:t>trời</a:t>
            </a:r>
            <a:r>
              <a:rPr lang="en-US" sz="2800" b="1" dirty="0">
                <a:solidFill>
                  <a:prstClr val="black"/>
                </a:solidFill>
              </a:rPr>
              <a:t> </a:t>
            </a:r>
            <a:r>
              <a:rPr lang="en-US" sz="2800" b="1" dirty="0" err="1">
                <a:solidFill>
                  <a:prstClr val="black"/>
                </a:solidFill>
              </a:rPr>
              <a:t>mọc</a:t>
            </a:r>
            <a:r>
              <a:rPr lang="en-US" sz="2800" b="1" dirty="0">
                <a:solidFill>
                  <a:prstClr val="black"/>
                </a:solidFill>
              </a:rPr>
              <a:t> </a:t>
            </a:r>
            <a:r>
              <a:rPr lang="en-US" sz="2800" b="1" dirty="0" err="1">
                <a:solidFill>
                  <a:prstClr val="black"/>
                </a:solidFill>
              </a:rPr>
              <a:t>trên</a:t>
            </a:r>
            <a:r>
              <a:rPr lang="en-US" sz="2800" b="1" dirty="0">
                <a:solidFill>
                  <a:prstClr val="black"/>
                </a:solidFill>
              </a:rPr>
              <a:t> </a:t>
            </a:r>
            <a:r>
              <a:rPr lang="en-US" sz="2800" b="1" dirty="0" err="1">
                <a:solidFill>
                  <a:prstClr val="black"/>
                </a:solidFill>
              </a:rPr>
              <a:t>đảo</a:t>
            </a:r>
            <a:r>
              <a:rPr lang="en-US" sz="2800" b="1" dirty="0">
                <a:solidFill>
                  <a:prstClr val="black"/>
                </a:solidFill>
              </a:rPr>
              <a:t>:</a:t>
            </a:r>
          </a:p>
        </p:txBody>
      </p:sp>
      <p:sp>
        <p:nvSpPr>
          <p:cNvPr id="5" name="Rectangle 4"/>
          <p:cNvSpPr/>
          <p:nvPr/>
        </p:nvSpPr>
        <p:spPr>
          <a:xfrm>
            <a:off x="76200" y="653355"/>
            <a:ext cx="8915400" cy="1384995"/>
          </a:xfrm>
          <a:prstGeom prst="rect">
            <a:avLst/>
          </a:prstGeom>
          <a:solidFill>
            <a:schemeClr val="accent2">
              <a:lumMod val="20000"/>
              <a:lumOff val="80000"/>
            </a:schemeClr>
          </a:solidFill>
        </p:spPr>
        <p:txBody>
          <a:bodyPr wrap="square">
            <a:spAutoFit/>
          </a:bodyPr>
          <a:lstStyle/>
          <a:p>
            <a:pPr lvl="0" algn="just" fontAlgn="auto">
              <a:spcBef>
                <a:spcPts val="0"/>
              </a:spcBef>
              <a:spcAft>
                <a:spcPts val="0"/>
              </a:spcAft>
            </a:pPr>
            <a:r>
              <a:rPr lang="en-US" sz="2800" dirty="0" smtClean="0"/>
              <a:t>    =&gt;</a:t>
            </a:r>
            <a:r>
              <a:rPr lang="en-US" sz="2800" dirty="0" err="1" smtClean="0"/>
              <a:t>Sử</a:t>
            </a:r>
            <a:r>
              <a:rPr lang="en-US" sz="2800" dirty="0" smtClean="0"/>
              <a:t> </a:t>
            </a:r>
            <a:r>
              <a:rPr lang="en-US" sz="2800" dirty="0" err="1" smtClean="0"/>
              <a:t>dụng</a:t>
            </a:r>
            <a:r>
              <a:rPr lang="en-US" sz="2800" dirty="0" smtClean="0"/>
              <a:t> </a:t>
            </a:r>
            <a:r>
              <a:rPr lang="en-US" sz="2800" dirty="0" err="1" smtClean="0"/>
              <a:t>hình</a:t>
            </a:r>
            <a:r>
              <a:rPr lang="en-US" sz="2800" dirty="0" smtClean="0"/>
              <a:t> </a:t>
            </a:r>
            <a:r>
              <a:rPr lang="en-US" sz="2800" dirty="0" err="1" smtClean="0"/>
              <a:t>ảnh</a:t>
            </a:r>
            <a:r>
              <a:rPr lang="en-US" sz="2800" dirty="0" smtClean="0"/>
              <a:t> so </a:t>
            </a:r>
            <a:r>
              <a:rPr lang="en-US" sz="2800" dirty="0" err="1" smtClean="0"/>
              <a:t>sánh</a:t>
            </a:r>
            <a:r>
              <a:rPr lang="en-US" sz="2800" dirty="0" smtClean="0"/>
              <a:t>, </a:t>
            </a:r>
            <a:r>
              <a:rPr lang="en-US" sz="2800" dirty="0" err="1" smtClean="0"/>
              <a:t>gợi</a:t>
            </a:r>
            <a:r>
              <a:rPr lang="en-US" sz="2800" dirty="0" smtClean="0"/>
              <a:t> </a:t>
            </a:r>
            <a:r>
              <a:rPr lang="en-US" sz="2800" dirty="0" err="1" smtClean="0"/>
              <a:t>tả</a:t>
            </a:r>
            <a:r>
              <a:rPr lang="en-US" sz="2800" dirty="0" smtClean="0"/>
              <a:t>, </a:t>
            </a:r>
            <a:r>
              <a:rPr lang="en-US" sz="2800" dirty="0" err="1" smtClean="0"/>
              <a:t>giàu</a:t>
            </a:r>
            <a:r>
              <a:rPr lang="en-US" sz="2800" dirty="0" smtClean="0"/>
              <a:t> </a:t>
            </a:r>
            <a:r>
              <a:rPr lang="en-US" sz="2800" dirty="0" err="1" smtClean="0"/>
              <a:t>trí</a:t>
            </a:r>
            <a:r>
              <a:rPr lang="en-US" sz="2800" dirty="0" smtClean="0"/>
              <a:t> </a:t>
            </a:r>
            <a:r>
              <a:rPr lang="en-US" sz="2800" dirty="0" err="1" smtClean="0"/>
              <a:t>tưởng</a:t>
            </a:r>
            <a:r>
              <a:rPr lang="en-US" sz="2800" dirty="0" smtClean="0"/>
              <a:t> </a:t>
            </a:r>
            <a:r>
              <a:rPr lang="en-US" sz="2800" dirty="0" err="1" smtClean="0"/>
              <a:t>tượng</a:t>
            </a:r>
            <a:r>
              <a:rPr lang="en-US" sz="2800" dirty="0" smtClean="0"/>
              <a:t> </a:t>
            </a:r>
            <a:r>
              <a:rPr lang="en-US" sz="2800" dirty="0" err="1" smtClean="0"/>
              <a:t>gợi</a:t>
            </a:r>
            <a:r>
              <a:rPr lang="en-US" sz="2800" dirty="0" smtClean="0"/>
              <a:t> </a:t>
            </a:r>
            <a:r>
              <a:rPr lang="en-US" sz="2800" dirty="0" err="1" smtClean="0"/>
              <a:t>khung</a:t>
            </a:r>
            <a:r>
              <a:rPr lang="en-US" sz="2800" dirty="0" smtClean="0"/>
              <a:t> </a:t>
            </a:r>
            <a:r>
              <a:rPr lang="en-US" sz="2800" dirty="0" err="1" smtClean="0"/>
              <a:t>cảnh</a:t>
            </a:r>
            <a:r>
              <a:rPr lang="en-US" sz="2800" dirty="0" smtClean="0"/>
              <a:t> </a:t>
            </a:r>
            <a:r>
              <a:rPr lang="en-US" sz="2800" dirty="0" err="1" smtClean="0"/>
              <a:t>bao</a:t>
            </a:r>
            <a:r>
              <a:rPr lang="en-US" sz="2800" dirty="0" smtClean="0"/>
              <a:t> la, </a:t>
            </a:r>
            <a:r>
              <a:rPr lang="en-US" sz="2800" dirty="0" err="1" smtClean="0"/>
              <a:t>trong</a:t>
            </a:r>
            <a:r>
              <a:rPr lang="en-US" sz="2800" dirty="0" smtClean="0"/>
              <a:t> </a:t>
            </a:r>
            <a:r>
              <a:rPr lang="en-US" sz="2800" dirty="0" err="1" smtClean="0"/>
              <a:t>sáng</a:t>
            </a:r>
            <a:r>
              <a:rPr lang="en-US" sz="2800" dirty="0" smtClean="0"/>
              <a:t>. </a:t>
            </a:r>
            <a:r>
              <a:rPr lang="en-US" sz="2800" dirty="0" err="1" smtClean="0"/>
              <a:t>Cảnh</a:t>
            </a:r>
            <a:r>
              <a:rPr lang="en-US" sz="2800" dirty="0" smtClean="0"/>
              <a:t> </a:t>
            </a:r>
            <a:r>
              <a:rPr lang="en-US" sz="2800" dirty="0" err="1" smtClean="0"/>
              <a:t>mặt</a:t>
            </a:r>
            <a:r>
              <a:rPr lang="en-US" sz="2800" dirty="0" smtClean="0"/>
              <a:t> </a:t>
            </a:r>
            <a:r>
              <a:rPr lang="en-US" sz="2800" dirty="0" err="1" smtClean="0"/>
              <a:t>trời</a:t>
            </a:r>
            <a:r>
              <a:rPr lang="en-US" sz="2800" dirty="0" smtClean="0"/>
              <a:t> </a:t>
            </a:r>
            <a:r>
              <a:rPr lang="en-US" sz="2800" dirty="0" err="1" smtClean="0"/>
              <a:t>mọc</a:t>
            </a:r>
            <a:r>
              <a:rPr lang="en-US" sz="2800" dirty="0" smtClean="0"/>
              <a:t> </a:t>
            </a:r>
            <a:r>
              <a:rPr lang="en-US" sz="2800" dirty="0" err="1"/>
              <a:t>đẹp</a:t>
            </a:r>
            <a:r>
              <a:rPr lang="en-US" sz="2800" dirty="0"/>
              <a:t> </a:t>
            </a:r>
            <a:r>
              <a:rPr lang="en-US" sz="2800" dirty="0" err="1"/>
              <a:t>rực</a:t>
            </a:r>
            <a:r>
              <a:rPr lang="en-US" sz="2800" dirty="0"/>
              <a:t> </a:t>
            </a:r>
            <a:r>
              <a:rPr lang="en-US" sz="2800" dirty="0" err="1"/>
              <a:t>rỡ</a:t>
            </a:r>
            <a:r>
              <a:rPr lang="en-US" sz="2800" dirty="0"/>
              <a:t>, </a:t>
            </a:r>
            <a:r>
              <a:rPr lang="en-US" sz="2800" dirty="0" err="1"/>
              <a:t>tráng</a:t>
            </a:r>
            <a:r>
              <a:rPr lang="en-US" sz="2800" dirty="0"/>
              <a:t> </a:t>
            </a:r>
            <a:r>
              <a:rPr lang="en-US" sz="2800" dirty="0" err="1" smtClean="0"/>
              <a:t>lệ</a:t>
            </a:r>
            <a:r>
              <a:rPr lang="en-US" sz="2800" dirty="0" smtClean="0"/>
              <a:t>.</a:t>
            </a:r>
            <a:endParaRPr lang="en-US" sz="2800" dirty="0"/>
          </a:p>
        </p:txBody>
      </p:sp>
      <p:pic>
        <p:nvPicPr>
          <p:cNvPr id="12291" name="Picture 3" descr="C:\Users\M\Downloads\download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90750"/>
            <a:ext cx="2971801"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M\Downloads\download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90750"/>
            <a:ext cx="3276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M\Downloads\download (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90750"/>
            <a:ext cx="28956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36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1000" fill="hold"/>
                                        <p:tgtEl>
                                          <p:spTgt spid="12291"/>
                                        </p:tgtEl>
                                        <p:attrNameLst>
                                          <p:attrName>ppt_w</p:attrName>
                                        </p:attrNameLst>
                                      </p:cBhvr>
                                      <p:tavLst>
                                        <p:tav tm="0">
                                          <p:val>
                                            <p:fltVal val="0"/>
                                          </p:val>
                                        </p:tav>
                                        <p:tav tm="100000">
                                          <p:val>
                                            <p:strVal val="#ppt_w"/>
                                          </p:val>
                                        </p:tav>
                                      </p:tavLst>
                                    </p:anim>
                                    <p:anim calcmode="lin" valueType="num">
                                      <p:cBhvr>
                                        <p:cTn id="15" dur="1000" fill="hold"/>
                                        <p:tgtEl>
                                          <p:spTgt spid="12291"/>
                                        </p:tgtEl>
                                        <p:attrNameLst>
                                          <p:attrName>ppt_h</p:attrName>
                                        </p:attrNameLst>
                                      </p:cBhvr>
                                      <p:tavLst>
                                        <p:tav tm="0">
                                          <p:val>
                                            <p:fltVal val="0"/>
                                          </p:val>
                                        </p:tav>
                                        <p:tav tm="100000">
                                          <p:val>
                                            <p:strVal val="#ppt_h"/>
                                          </p:val>
                                        </p:tav>
                                      </p:tavLst>
                                    </p:anim>
                                    <p:anim calcmode="lin" valueType="num">
                                      <p:cBhvr>
                                        <p:cTn id="16" dur="1000" fill="hold"/>
                                        <p:tgtEl>
                                          <p:spTgt spid="12291"/>
                                        </p:tgtEl>
                                        <p:attrNameLst>
                                          <p:attrName>style.rotation</p:attrName>
                                        </p:attrNameLst>
                                      </p:cBhvr>
                                      <p:tavLst>
                                        <p:tav tm="0">
                                          <p:val>
                                            <p:fltVal val="90"/>
                                          </p:val>
                                        </p:tav>
                                        <p:tav tm="100000">
                                          <p:val>
                                            <p:fltVal val="0"/>
                                          </p:val>
                                        </p:tav>
                                      </p:tavLst>
                                    </p:anim>
                                    <p:animEffect transition="in" filter="fade">
                                      <p:cBhvr>
                                        <p:cTn id="17" dur="1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heel(1)">
                                      <p:cBhvr>
                                        <p:cTn id="22" dur="20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2"/>
                                        </p:tgtEl>
                                        <p:attrNameLst>
                                          <p:attrName>style.visibility</p:attrName>
                                        </p:attrNameLst>
                                      </p:cBhvr>
                                      <p:to>
                                        <p:strVal val="visible"/>
                                      </p:to>
                                    </p:set>
                                    <p:animEffect transition="in" filter="circle(in)">
                                      <p:cBhvr>
                                        <p:cTn id="27" dur="2000"/>
                                        <p:tgtEl>
                                          <p:spTgt spid="1229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6807" name="Text Box 7"/>
          <p:cNvSpPr txBox="1">
            <a:spLocks noChangeArrowheads="1"/>
          </p:cNvSpPr>
          <p:nvPr/>
        </p:nvSpPr>
        <p:spPr bwMode="auto">
          <a:xfrm>
            <a:off x="0" y="133350"/>
            <a:ext cx="6705600" cy="523220"/>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smtClean="0"/>
              <a:t>2.4. </a:t>
            </a:r>
            <a:r>
              <a:rPr lang="en-US" sz="2800" b="1" dirty="0" err="1" smtClean="0"/>
              <a:t>Cảnh</a:t>
            </a:r>
            <a:r>
              <a:rPr lang="en-US" sz="2800" b="1" dirty="0" smtClean="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
        <p:nvSpPr>
          <p:cNvPr id="76808" name="Text Box 8"/>
          <p:cNvSpPr txBox="1">
            <a:spLocks noChangeArrowheads="1"/>
          </p:cNvSpPr>
          <p:nvPr/>
        </p:nvSpPr>
        <p:spPr bwMode="auto">
          <a:xfrm>
            <a:off x="76200" y="1258691"/>
            <a:ext cx="5562600" cy="1815882"/>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800" dirty="0" smtClean="0"/>
              <a:t>- </a:t>
            </a:r>
            <a:r>
              <a:rPr lang="en-US" sz="2800" dirty="0" err="1" smtClean="0"/>
              <a:t>Cái</a:t>
            </a:r>
            <a:r>
              <a:rPr lang="en-US" sz="2800" dirty="0" smtClean="0"/>
              <a:t> </a:t>
            </a:r>
            <a:r>
              <a:rPr lang="en-US" sz="2800" dirty="0" err="1"/>
              <a:t>giếng</a:t>
            </a:r>
            <a:r>
              <a:rPr lang="en-US" sz="2800" dirty="0"/>
              <a:t> </a:t>
            </a:r>
            <a:r>
              <a:rPr lang="en-US" sz="2800" dirty="0" err="1"/>
              <a:t>nước</a:t>
            </a:r>
            <a:r>
              <a:rPr lang="en-US" sz="2800" dirty="0"/>
              <a:t> </a:t>
            </a:r>
            <a:r>
              <a:rPr lang="en-US" sz="2800" dirty="0" err="1"/>
              <a:t>ngọt</a:t>
            </a:r>
            <a:r>
              <a:rPr lang="en-US" sz="2800" dirty="0"/>
              <a:t> </a:t>
            </a:r>
            <a:r>
              <a:rPr lang="en-US" sz="2800" dirty="0" err="1"/>
              <a:t>bao</a:t>
            </a:r>
            <a:r>
              <a:rPr lang="en-US" sz="2800" dirty="0"/>
              <a:t> </a:t>
            </a:r>
            <a:r>
              <a:rPr lang="en-US" sz="2800" dirty="0" err="1"/>
              <a:t>nhiêu</a:t>
            </a:r>
            <a:r>
              <a:rPr lang="en-US" sz="2800" dirty="0"/>
              <a:t> </a:t>
            </a:r>
            <a:r>
              <a:rPr lang="en-US" sz="2800" dirty="0" err="1"/>
              <a:t>người</a:t>
            </a:r>
            <a:r>
              <a:rPr lang="en-US" sz="2800" dirty="0"/>
              <a:t> </a:t>
            </a:r>
            <a:r>
              <a:rPr lang="en-US" sz="2800" dirty="0" err="1"/>
              <a:t>đến</a:t>
            </a:r>
            <a:r>
              <a:rPr lang="en-US" sz="2800" dirty="0"/>
              <a:t> </a:t>
            </a:r>
            <a:r>
              <a:rPr lang="en-US" sz="2800" dirty="0" err="1"/>
              <a:t>gánh</a:t>
            </a:r>
            <a:r>
              <a:rPr lang="en-US" sz="2800" dirty="0"/>
              <a:t> </a:t>
            </a:r>
            <a:r>
              <a:rPr lang="en-US" sz="2800" dirty="0" err="1"/>
              <a:t>và</a:t>
            </a:r>
            <a:r>
              <a:rPr lang="en-US" sz="2800" dirty="0"/>
              <a:t> </a:t>
            </a:r>
            <a:r>
              <a:rPr lang="en-US" sz="2800" dirty="0" err="1"/>
              <a:t>múc</a:t>
            </a:r>
            <a:r>
              <a:rPr lang="en-US" sz="2800" dirty="0"/>
              <a:t>.</a:t>
            </a:r>
          </a:p>
          <a:p>
            <a:pPr eaLnBrk="1" hangingPunct="1"/>
            <a:r>
              <a:rPr lang="en-US" sz="2800" dirty="0" smtClean="0"/>
              <a:t>- </a:t>
            </a:r>
            <a:r>
              <a:rPr lang="en-US" sz="2800" dirty="0" err="1" smtClean="0"/>
              <a:t>Cái</a:t>
            </a:r>
            <a:r>
              <a:rPr lang="en-US" sz="2800" dirty="0" smtClean="0"/>
              <a:t> </a:t>
            </a:r>
            <a:r>
              <a:rPr lang="en-US" sz="2800" dirty="0" err="1"/>
              <a:t>giếng</a:t>
            </a:r>
            <a:r>
              <a:rPr lang="en-US" sz="2800" dirty="0"/>
              <a:t> </a:t>
            </a:r>
            <a:r>
              <a:rPr lang="en-US" sz="2800" dirty="0" err="1"/>
              <a:t>vui</a:t>
            </a:r>
            <a:r>
              <a:rPr lang="en-US" sz="2800" dirty="0"/>
              <a:t> </a:t>
            </a:r>
            <a:r>
              <a:rPr lang="en-US" sz="2800" dirty="0" err="1"/>
              <a:t>như</a:t>
            </a:r>
            <a:r>
              <a:rPr lang="en-US" sz="2800" dirty="0"/>
              <a:t> </a:t>
            </a:r>
            <a:r>
              <a:rPr lang="en-US" sz="2800" dirty="0" err="1"/>
              <a:t>cái</a:t>
            </a:r>
            <a:r>
              <a:rPr lang="en-US" sz="2800" dirty="0"/>
              <a:t> </a:t>
            </a:r>
            <a:r>
              <a:rPr lang="en-US" sz="2800" dirty="0" err="1"/>
              <a:t>bến</a:t>
            </a:r>
            <a:r>
              <a:rPr lang="en-US" sz="2800" dirty="0"/>
              <a:t>, </a:t>
            </a:r>
            <a:r>
              <a:rPr lang="en-US" sz="2800" dirty="0" err="1"/>
              <a:t>cái</a:t>
            </a:r>
            <a:r>
              <a:rPr lang="en-US" sz="2800" dirty="0"/>
              <a:t> </a:t>
            </a:r>
            <a:r>
              <a:rPr lang="en-US" sz="2800" dirty="0" err="1"/>
              <a:t>chợ</a:t>
            </a:r>
            <a:r>
              <a:rPr lang="en-US" sz="2800" dirty="0"/>
              <a:t> </a:t>
            </a:r>
            <a:r>
              <a:rPr lang="en-US" sz="2800" dirty="0" err="1"/>
              <a:t>trong</a:t>
            </a:r>
            <a:r>
              <a:rPr lang="en-US" sz="2800" dirty="0"/>
              <a:t> </a:t>
            </a:r>
            <a:r>
              <a:rPr lang="en-US" sz="2800" dirty="0" err="1"/>
              <a:t>đất</a:t>
            </a:r>
            <a:r>
              <a:rPr lang="en-US" sz="2800" dirty="0"/>
              <a:t> </a:t>
            </a:r>
            <a:r>
              <a:rPr lang="en-US" sz="2800" dirty="0" err="1"/>
              <a:t>liền</a:t>
            </a:r>
            <a:r>
              <a:rPr lang="en-US" sz="2800" dirty="0"/>
              <a:t>.</a:t>
            </a:r>
          </a:p>
        </p:txBody>
      </p:sp>
      <p:pic>
        <p:nvPicPr>
          <p:cNvPr id="768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0550"/>
            <a:ext cx="3429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AutoShape 7"/>
          <p:cNvSpPr>
            <a:spLocks noChangeArrowheads="1"/>
          </p:cNvSpPr>
          <p:nvPr/>
        </p:nvSpPr>
        <p:spPr bwMode="auto">
          <a:xfrm>
            <a:off x="762000" y="675272"/>
            <a:ext cx="4648200" cy="2895600"/>
          </a:xfrm>
          <a:prstGeom prst="cloudCallout">
            <a:avLst>
              <a:gd name="adj1" fmla="val -142792"/>
              <a:gd name="adj2" fmla="val 122685"/>
            </a:avLst>
          </a:prstGeom>
          <a:solidFill>
            <a:schemeClr val="accent1"/>
          </a:solidFill>
          <a:ln w="9525">
            <a:solidFill>
              <a:schemeClr val="tx1"/>
            </a:solidFill>
            <a:round/>
            <a:headEnd/>
            <a:tailEnd/>
          </a:ln>
        </p:spPr>
        <p:txBody>
          <a:bodyPr/>
          <a:lstStyle/>
          <a:p>
            <a:pPr algn="ctr" eaLnBrk="0" hangingPunct="0"/>
            <a:r>
              <a:rPr lang="en-US" sz="2400" b="1" i="1" dirty="0" err="1"/>
              <a:t>Những</a:t>
            </a:r>
            <a:r>
              <a:rPr lang="en-US" sz="2400" b="1" i="1" dirty="0"/>
              <a:t> </a:t>
            </a:r>
            <a:r>
              <a:rPr lang="en-US" sz="2400" b="1" i="1" dirty="0" err="1"/>
              <a:t>ngư</a:t>
            </a:r>
            <a:r>
              <a:rPr lang="en-US" sz="2400" b="1" i="1" dirty="0"/>
              <a:t> </a:t>
            </a:r>
            <a:r>
              <a:rPr lang="en-US" sz="2400" b="1" i="1" dirty="0" err="1"/>
              <a:t>dân</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Cô</a:t>
            </a:r>
            <a:r>
              <a:rPr lang="en-US" sz="2400" b="1" i="1" dirty="0"/>
              <a:t> </a:t>
            </a:r>
            <a:r>
              <a:rPr lang="en-US" sz="2400" b="1" i="1" dirty="0" err="1"/>
              <a:t>Tô</a:t>
            </a:r>
            <a:r>
              <a:rPr lang="en-US" sz="2400" b="1" i="1" dirty="0"/>
              <a:t> </a:t>
            </a:r>
            <a:r>
              <a:rPr lang="en-US" sz="2400" b="1" i="1" dirty="0" err="1"/>
              <a:t>thường</a:t>
            </a:r>
            <a:r>
              <a:rPr lang="en-US" sz="2400" b="1" i="1" dirty="0"/>
              <a:t> </a:t>
            </a:r>
            <a:r>
              <a:rPr lang="en-US" sz="2400" b="1" i="1" dirty="0" err="1"/>
              <a:t>sử</a:t>
            </a:r>
            <a:r>
              <a:rPr lang="en-US" sz="2400" b="1" i="1" dirty="0"/>
              <a:t> </a:t>
            </a:r>
            <a:r>
              <a:rPr lang="en-US" sz="2400" b="1" i="1" dirty="0" err="1"/>
              <a:t>dụng</a:t>
            </a:r>
            <a:r>
              <a:rPr lang="en-US" sz="2400" b="1" i="1" dirty="0"/>
              <a:t> </a:t>
            </a:r>
            <a:r>
              <a:rPr lang="en-US" sz="2400" b="1" i="1" dirty="0" err="1"/>
              <a:t>nước</a:t>
            </a:r>
            <a:r>
              <a:rPr lang="en-US" sz="2400" b="1" i="1" dirty="0"/>
              <a:t> </a:t>
            </a:r>
            <a:r>
              <a:rPr lang="en-US" sz="2400" b="1" i="1" dirty="0" err="1"/>
              <a:t>giếng</a:t>
            </a:r>
            <a:r>
              <a:rPr lang="en-US" sz="2400" b="1" i="1" dirty="0"/>
              <a:t> </a:t>
            </a:r>
            <a:r>
              <a:rPr lang="en-US" sz="2400" b="1" i="1" dirty="0" err="1"/>
              <a:t>khi</a:t>
            </a:r>
            <a:r>
              <a:rPr lang="en-US" sz="2400" b="1" i="1" dirty="0"/>
              <a:t> </a:t>
            </a:r>
            <a:r>
              <a:rPr lang="en-US" sz="2400" b="1" i="1" dirty="0" err="1"/>
              <a:t>đi</a:t>
            </a:r>
            <a:r>
              <a:rPr lang="en-US" sz="2400" b="1" i="1" dirty="0"/>
              <a:t> </a:t>
            </a:r>
            <a:r>
              <a:rPr lang="en-US" sz="2400" b="1" i="1" dirty="0" err="1"/>
              <a:t>đánh</a:t>
            </a:r>
            <a:r>
              <a:rPr lang="en-US" sz="2400" b="1" i="1" dirty="0"/>
              <a:t> </a:t>
            </a:r>
            <a:r>
              <a:rPr lang="en-US" sz="2400" b="1" i="1" dirty="0" err="1"/>
              <a:t>bắt</a:t>
            </a:r>
            <a:r>
              <a:rPr lang="en-US" sz="2400" b="1" i="1" dirty="0"/>
              <a:t> </a:t>
            </a:r>
            <a:r>
              <a:rPr lang="en-US" sz="2400" b="1" i="1" dirty="0" err="1"/>
              <a:t>thủy</a:t>
            </a:r>
            <a:r>
              <a:rPr lang="en-US" sz="2400" b="1" i="1" dirty="0"/>
              <a:t> </a:t>
            </a:r>
            <a:r>
              <a:rPr lang="en-US" sz="2400" b="1" i="1" dirty="0" err="1"/>
              <a:t>sản</a:t>
            </a:r>
            <a:r>
              <a:rPr lang="en-US" sz="2400" b="1" i="1" dirty="0"/>
              <a:t>. </a:t>
            </a:r>
            <a:r>
              <a:rPr lang="en-US" sz="2400" b="1" i="1" dirty="0" err="1"/>
              <a:t>Tại</a:t>
            </a:r>
            <a:r>
              <a:rPr lang="en-US" sz="2400" b="1" i="1" dirty="0"/>
              <a:t> </a:t>
            </a:r>
            <a:r>
              <a:rPr lang="en-US" sz="2400" b="1" i="1" dirty="0" err="1"/>
              <a:t>sao</a:t>
            </a:r>
            <a:r>
              <a:rPr lang="en-US" sz="2400" b="1" i="1" dirty="0"/>
              <a:t> </a:t>
            </a:r>
            <a:r>
              <a:rPr lang="en-US" sz="2400" b="1" i="1" dirty="0" err="1"/>
              <a:t>lại</a:t>
            </a:r>
            <a:r>
              <a:rPr lang="en-US" sz="2400" b="1" i="1" dirty="0"/>
              <a:t> </a:t>
            </a:r>
            <a:r>
              <a:rPr lang="en-US" sz="2400" b="1" i="1" dirty="0" err="1"/>
              <a:t>như</a:t>
            </a:r>
            <a:r>
              <a:rPr lang="en-US" sz="2400" b="1" i="1" dirty="0"/>
              <a:t> </a:t>
            </a:r>
            <a:r>
              <a:rPr lang="en-US" sz="2400" b="1" i="1" dirty="0" err="1"/>
              <a:t>vậy</a:t>
            </a:r>
            <a:r>
              <a:rPr lang="en-US" sz="2400" b="1" i="1" dirty="0"/>
              <a:t>?</a:t>
            </a:r>
          </a:p>
        </p:txBody>
      </p:sp>
      <p:sp>
        <p:nvSpPr>
          <p:cNvPr id="2" name="AutoShape 7"/>
          <p:cNvSpPr>
            <a:spLocks noChangeArrowheads="1"/>
          </p:cNvSpPr>
          <p:nvPr/>
        </p:nvSpPr>
        <p:spPr bwMode="auto">
          <a:xfrm>
            <a:off x="647700" y="1231413"/>
            <a:ext cx="4953000" cy="2038350"/>
          </a:xfrm>
          <a:prstGeom prst="cloudCallout">
            <a:avLst>
              <a:gd name="adj1" fmla="val -128269"/>
              <a:gd name="adj2" fmla="val 187833"/>
            </a:avLst>
          </a:prstGeom>
          <a:solidFill>
            <a:schemeClr val="accent1"/>
          </a:solidFill>
          <a:ln w="9525">
            <a:solidFill>
              <a:schemeClr val="tx1"/>
            </a:solidFill>
            <a:round/>
            <a:headEnd/>
            <a:tailEnd/>
          </a:ln>
        </p:spPr>
        <p:txBody>
          <a:bodyPr/>
          <a:lstStyle/>
          <a:p>
            <a:pPr algn="ctr" eaLnBrk="0" hangingPunct="0"/>
            <a:r>
              <a:rPr lang="en-US" sz="2400" b="1" i="1" dirty="0" err="1"/>
              <a:t>Miêu</a:t>
            </a:r>
            <a:r>
              <a:rPr lang="en-US" sz="2400" b="1" i="1" dirty="0"/>
              <a:t> </a:t>
            </a:r>
            <a:r>
              <a:rPr lang="en-US" sz="2400" b="1" i="1" dirty="0" err="1"/>
              <a:t>tả</a:t>
            </a:r>
            <a:r>
              <a:rPr lang="en-US" sz="2400" b="1" i="1" dirty="0"/>
              <a:t> </a:t>
            </a:r>
            <a:r>
              <a:rPr lang="en-US" sz="2400" b="1" i="1" dirty="0" err="1"/>
              <a:t>cảnh</a:t>
            </a:r>
            <a:r>
              <a:rPr lang="en-US" sz="2400" b="1" i="1" dirty="0"/>
              <a:t> </a:t>
            </a:r>
            <a:r>
              <a:rPr lang="en-US" sz="2400" b="1" i="1" dirty="0" err="1"/>
              <a:t>sinh</a:t>
            </a:r>
            <a:r>
              <a:rPr lang="en-US" sz="2400" b="1" i="1" dirty="0"/>
              <a:t> </a:t>
            </a:r>
            <a:r>
              <a:rPr lang="en-US" sz="2400" b="1" i="1" dirty="0" err="1"/>
              <a:t>hoạt</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tác</a:t>
            </a:r>
            <a:r>
              <a:rPr lang="en-US" sz="2400" b="1" i="1" dirty="0"/>
              <a:t> </a:t>
            </a:r>
            <a:r>
              <a:rPr lang="en-US" sz="2400" b="1" i="1" dirty="0" err="1"/>
              <a:t>giả</a:t>
            </a:r>
            <a:r>
              <a:rPr lang="en-US" sz="2400" b="1" i="1" dirty="0"/>
              <a:t> </a:t>
            </a:r>
            <a:r>
              <a:rPr lang="en-US" sz="2400" b="1" i="1" dirty="0" err="1"/>
              <a:t>tập</a:t>
            </a:r>
            <a:r>
              <a:rPr lang="en-US" sz="2400" b="1" i="1" dirty="0"/>
              <a:t> </a:t>
            </a:r>
            <a:r>
              <a:rPr lang="en-US" sz="2400" b="1" i="1" dirty="0" err="1"/>
              <a:t>trung</a:t>
            </a:r>
            <a:r>
              <a:rPr lang="en-US" sz="2400" b="1" i="1" dirty="0"/>
              <a:t> </a:t>
            </a:r>
            <a:r>
              <a:rPr lang="en-US" sz="2400" b="1" i="1" dirty="0" err="1"/>
              <a:t>tả</a:t>
            </a:r>
            <a:r>
              <a:rPr lang="en-US" sz="2400" b="1" i="1" dirty="0"/>
              <a:t> </a:t>
            </a:r>
            <a:r>
              <a:rPr lang="en-US" sz="2400" b="1" i="1" dirty="0" err="1"/>
              <a:t>hình</a:t>
            </a:r>
            <a:r>
              <a:rPr lang="en-US" sz="2400" b="1" i="1" dirty="0"/>
              <a:t> </a:t>
            </a:r>
            <a:r>
              <a:rPr lang="en-US" sz="2400" b="1" i="1" dirty="0" err="1"/>
              <a:t>ảnh</a:t>
            </a:r>
            <a:r>
              <a:rPr lang="en-US" sz="2400" b="1" i="1" dirty="0"/>
              <a:t> </a:t>
            </a:r>
            <a:r>
              <a:rPr lang="en-US" sz="2400" b="1" i="1" dirty="0" err="1"/>
              <a:t>nào</a:t>
            </a:r>
            <a:r>
              <a:rPr lang="en-US" sz="2400" b="1" i="1"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diamond(in)">
                                      <p:cBhvr>
                                        <p:cTn id="7" dur="2000"/>
                                        <p:tgtEl>
                                          <p:spTgt spid="76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9"/>
                                        </p:tgtEl>
                                        <p:attrNameLst>
                                          <p:attrName>style.visibility</p:attrName>
                                        </p:attrNameLst>
                                      </p:cBhvr>
                                      <p:to>
                                        <p:strVal val="visible"/>
                                      </p:to>
                                    </p:set>
                                    <p:animEffect transition="in" filter="diamond(in)">
                                      <p:cBhvr>
                                        <p:cTn id="12" dur="2000"/>
                                        <p:tgtEl>
                                          <p:spTgt spid="76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6808"/>
                                        </p:tgtEl>
                                        <p:attrNameLst>
                                          <p:attrName>style.visibility</p:attrName>
                                        </p:attrNameLst>
                                      </p:cBhvr>
                                      <p:to>
                                        <p:strVal val="visible"/>
                                      </p:to>
                                    </p:set>
                                    <p:animEffect transition="in" filter="barn(inVertical)">
                                      <p:cBhvr>
                                        <p:cTn id="27" dur="500"/>
                                        <p:tgtEl>
                                          <p:spTgt spid="768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5959"/>
                                        </p:tgtEl>
                                        <p:attrNameLst>
                                          <p:attrName>style.visibility</p:attrName>
                                        </p:attrNameLst>
                                      </p:cBhvr>
                                      <p:to>
                                        <p:strVal val="visible"/>
                                      </p:to>
                                    </p:set>
                                    <p:animEffect transition="in" filter="diamond(in)">
                                      <p:cBhvr>
                                        <p:cTn id="32" dur="2000"/>
                                        <p:tgtEl>
                                          <p:spTgt spid="1259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grpId="1" nodeType="clickEffect">
                                  <p:stCondLst>
                                    <p:cond delay="0"/>
                                  </p:stCondLst>
                                  <p:childTnLst>
                                    <p:animEffect transition="out" filter="diamond(in)">
                                      <p:cBhvr>
                                        <p:cTn id="36" dur="2000"/>
                                        <p:tgtEl>
                                          <p:spTgt spid="125959"/>
                                        </p:tgtEl>
                                      </p:cBhvr>
                                    </p:animEffect>
                                    <p:set>
                                      <p:cBhvr>
                                        <p:cTn id="37" dur="1" fill="hold">
                                          <p:stCondLst>
                                            <p:cond delay="1999"/>
                                          </p:stCondLst>
                                        </p:cTn>
                                        <p:tgtEl>
                                          <p:spTgt spid="125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P spid="76808" grpId="0" animBg="1"/>
      <p:bldP spid="125959" grpId="0" animBg="1"/>
      <p:bldP spid="125959" grpId="1"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E:\HÌNH ẢNH HT\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46101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28600" y="590550"/>
            <a:ext cx="8763000" cy="1569660"/>
          </a:xfrm>
          <a:prstGeom prst="rect">
            <a:avLst/>
          </a:prstGeom>
          <a:solidFill>
            <a:schemeClr val="bg1">
              <a:lumMod val="95000"/>
            </a:schemeClr>
          </a:solidFill>
          <a:ln>
            <a:noFill/>
          </a:ln>
          <a:effectLs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just" eaLnBrk="1" hangingPunct="1">
              <a:spcBef>
                <a:spcPct val="50000"/>
              </a:spcBef>
            </a:pPr>
            <a:r>
              <a:rPr lang="en-US" sz="2400" dirty="0" smtClean="0"/>
              <a:t>  </a:t>
            </a:r>
            <a:r>
              <a:rPr lang="en-US" sz="2400" dirty="0" err="1" smtClean="0"/>
              <a:t>Nước</a:t>
            </a:r>
            <a:r>
              <a:rPr lang="en-US" sz="2400" dirty="0" smtClean="0"/>
              <a:t> </a:t>
            </a:r>
            <a:r>
              <a:rPr lang="en-US" sz="2400" dirty="0" err="1"/>
              <a:t>biển</a:t>
            </a:r>
            <a:r>
              <a:rPr lang="en-US" sz="2400" dirty="0"/>
              <a:t> </a:t>
            </a:r>
            <a:r>
              <a:rPr lang="en-US" sz="2400" dirty="0" err="1"/>
              <a:t>có</a:t>
            </a:r>
            <a:r>
              <a:rPr lang="en-US" sz="2400" dirty="0"/>
              <a:t> </a:t>
            </a:r>
            <a:r>
              <a:rPr lang="en-US" sz="2400" dirty="0" err="1"/>
              <a:t>độ</a:t>
            </a:r>
            <a:r>
              <a:rPr lang="en-US" sz="2400" dirty="0"/>
              <a:t> </a:t>
            </a:r>
            <a:r>
              <a:rPr lang="en-US" sz="2400" dirty="0" err="1"/>
              <a:t>muối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35%  </a:t>
            </a:r>
            <a:r>
              <a:rPr lang="en-US" sz="2400" dirty="0" err="1"/>
              <a:t>lượng</a:t>
            </a:r>
            <a:r>
              <a:rPr lang="en-US" sz="2400" dirty="0"/>
              <a:t> </a:t>
            </a:r>
            <a:r>
              <a:rPr lang="en-US" sz="2400" dirty="0" err="1"/>
              <a:t>muối</a:t>
            </a:r>
            <a:r>
              <a:rPr lang="en-US" sz="2400" dirty="0"/>
              <a:t> </a:t>
            </a:r>
            <a:r>
              <a:rPr lang="en-US" sz="2400" dirty="0" err="1"/>
              <a:t>này</a:t>
            </a:r>
            <a:r>
              <a:rPr lang="en-US" sz="2400" dirty="0"/>
              <a:t> </a:t>
            </a:r>
            <a:r>
              <a:rPr lang="en-US" sz="2400" dirty="0" err="1"/>
              <a:t>nếu</a:t>
            </a:r>
            <a:r>
              <a:rPr lang="en-US" sz="2400" dirty="0"/>
              <a:t> </a:t>
            </a:r>
            <a:r>
              <a:rPr lang="en-US" sz="2400" dirty="0" err="1"/>
              <a:t>rãi</a:t>
            </a:r>
            <a:r>
              <a:rPr lang="en-US" sz="2400" dirty="0"/>
              <a:t> </a:t>
            </a:r>
            <a:r>
              <a:rPr lang="en-US" sz="2400" dirty="0" err="1"/>
              <a:t>đều</a:t>
            </a:r>
            <a:r>
              <a:rPr lang="en-US" sz="2400" dirty="0"/>
              <a:t> </a:t>
            </a:r>
            <a:r>
              <a:rPr lang="en-US" sz="2400" dirty="0" err="1"/>
              <a:t>trên</a:t>
            </a:r>
            <a:r>
              <a:rPr lang="en-US" sz="2400" dirty="0"/>
              <a:t> </a:t>
            </a:r>
            <a:r>
              <a:rPr lang="en-US" sz="2400" dirty="0" err="1"/>
              <a:t>bề</a:t>
            </a:r>
            <a:r>
              <a:rPr lang="en-US" sz="2400" dirty="0"/>
              <a:t> </a:t>
            </a:r>
            <a:r>
              <a:rPr lang="en-US" sz="2400" dirty="0" err="1"/>
              <a:t>mặt</a:t>
            </a:r>
            <a:r>
              <a:rPr lang="en-US" sz="2400" dirty="0"/>
              <a:t> </a:t>
            </a:r>
            <a:r>
              <a:rPr lang="en-US" sz="2400" dirty="0" err="1"/>
              <a:t>các</a:t>
            </a:r>
            <a:r>
              <a:rPr lang="en-US" sz="2400" dirty="0"/>
              <a:t> </a:t>
            </a:r>
            <a:r>
              <a:rPr lang="en-US" sz="2400" dirty="0" err="1"/>
              <a:t>lục</a:t>
            </a:r>
            <a:r>
              <a:rPr lang="en-US" sz="2400" dirty="0"/>
              <a:t> </a:t>
            </a:r>
            <a:r>
              <a:rPr lang="en-US" sz="2400" dirty="0" err="1"/>
              <a:t>địa</a:t>
            </a:r>
            <a:r>
              <a:rPr lang="en-US" sz="2400" dirty="0"/>
              <a:t> </a:t>
            </a:r>
            <a:r>
              <a:rPr lang="en-US" sz="2400" dirty="0" err="1"/>
              <a:t>thì</a:t>
            </a:r>
            <a:r>
              <a:rPr lang="en-US" sz="2400" dirty="0"/>
              <a:t> </a:t>
            </a:r>
            <a:r>
              <a:rPr lang="en-US" sz="2400" dirty="0" err="1"/>
              <a:t>sẽ</a:t>
            </a:r>
            <a:r>
              <a:rPr lang="en-US" sz="2400" dirty="0"/>
              <a:t> </a:t>
            </a:r>
            <a:r>
              <a:rPr lang="en-US" sz="2400" dirty="0" err="1"/>
              <a:t>có</a:t>
            </a:r>
            <a:r>
              <a:rPr lang="en-US" sz="2400" dirty="0"/>
              <a:t> </a:t>
            </a:r>
            <a:r>
              <a:rPr lang="en-US" sz="2400" dirty="0" err="1"/>
              <a:t>một</a:t>
            </a:r>
            <a:r>
              <a:rPr lang="en-US" sz="2400" dirty="0"/>
              <a:t> </a:t>
            </a:r>
            <a:r>
              <a:rPr lang="en-US" sz="2400" dirty="0" err="1"/>
              <a:t>lớp</a:t>
            </a:r>
            <a:r>
              <a:rPr lang="en-US" sz="2400" dirty="0"/>
              <a:t> </a:t>
            </a:r>
            <a:r>
              <a:rPr lang="en-US" sz="2400" dirty="0" err="1"/>
              <a:t>muối</a:t>
            </a:r>
            <a:r>
              <a:rPr lang="en-US" sz="2400" dirty="0"/>
              <a:t> </a:t>
            </a:r>
            <a:r>
              <a:rPr lang="en-US" sz="2400" dirty="0" err="1"/>
              <a:t>dày</a:t>
            </a:r>
            <a:r>
              <a:rPr lang="en-US" sz="2400" dirty="0"/>
              <a:t> </a:t>
            </a:r>
            <a:r>
              <a:rPr lang="en-US" sz="2400" dirty="0" err="1"/>
              <a:t>khoảng</a:t>
            </a:r>
            <a:r>
              <a:rPr lang="en-US" sz="2400" dirty="0"/>
              <a:t> 153m. </a:t>
            </a:r>
            <a:r>
              <a:rPr lang="en-US" sz="2400" dirty="0" err="1"/>
              <a:t>Độ</a:t>
            </a:r>
            <a:r>
              <a:rPr lang="en-US" sz="2400" dirty="0"/>
              <a:t> </a:t>
            </a:r>
            <a:r>
              <a:rPr lang="en-US" sz="2400" dirty="0" err="1"/>
              <a:t>muối</a:t>
            </a:r>
            <a:r>
              <a:rPr lang="en-US" sz="2400" dirty="0"/>
              <a:t> </a:t>
            </a:r>
            <a:r>
              <a:rPr lang="en-US" sz="2400" dirty="0" err="1"/>
              <a:t>của</a:t>
            </a:r>
            <a:r>
              <a:rPr lang="en-US" sz="2400" dirty="0"/>
              <a:t> </a:t>
            </a:r>
            <a:r>
              <a:rPr lang="en-US" sz="2400" dirty="0" err="1"/>
              <a:t>các</a:t>
            </a:r>
            <a:r>
              <a:rPr lang="en-US" sz="2400" dirty="0"/>
              <a:t> </a:t>
            </a:r>
            <a:r>
              <a:rPr lang="en-US" sz="2400" dirty="0" err="1"/>
              <a:t>biển</a:t>
            </a:r>
            <a:r>
              <a:rPr lang="en-US" sz="2400" dirty="0"/>
              <a:t> </a:t>
            </a:r>
            <a:r>
              <a:rPr lang="en-US" sz="2400" dirty="0" err="1"/>
              <a:t>không</a:t>
            </a:r>
            <a:r>
              <a:rPr lang="en-US" sz="2400" dirty="0"/>
              <a:t> </a:t>
            </a:r>
            <a:r>
              <a:rPr lang="en-US" sz="2400" dirty="0" err="1"/>
              <a:t>giống</a:t>
            </a:r>
            <a:r>
              <a:rPr lang="en-US" sz="2400" dirty="0"/>
              <a:t> </a:t>
            </a:r>
            <a:r>
              <a:rPr lang="en-US" sz="2400" dirty="0" err="1"/>
              <a:t>nhau</a:t>
            </a:r>
            <a:r>
              <a:rPr lang="en-US" sz="2400" dirty="0"/>
              <a:t>. </a:t>
            </a:r>
            <a:r>
              <a:rPr lang="en-US" sz="2400" dirty="0" err="1"/>
              <a:t>Độ</a:t>
            </a:r>
            <a:r>
              <a:rPr lang="en-US" sz="2400" dirty="0"/>
              <a:t> </a:t>
            </a:r>
            <a:r>
              <a:rPr lang="en-US" sz="2400" dirty="0" err="1"/>
              <a:t>muối</a:t>
            </a:r>
            <a:r>
              <a:rPr lang="en-US" sz="2400" dirty="0"/>
              <a:t> </a:t>
            </a:r>
            <a:r>
              <a:rPr lang="en-US" sz="2400" dirty="0" err="1"/>
              <a:t>của</a:t>
            </a:r>
            <a:r>
              <a:rPr lang="en-US" sz="2400" dirty="0"/>
              <a:t> </a:t>
            </a:r>
            <a:r>
              <a:rPr lang="en-US" sz="2400" dirty="0" err="1"/>
              <a:t>nước</a:t>
            </a:r>
            <a:r>
              <a:rPr lang="en-US" sz="2400" dirty="0"/>
              <a:t> </a:t>
            </a:r>
            <a:r>
              <a:rPr lang="en-US" sz="2400" dirty="0" err="1"/>
              <a:t>biển</a:t>
            </a:r>
            <a:r>
              <a:rPr lang="en-US" sz="2400" dirty="0"/>
              <a:t> </a:t>
            </a:r>
            <a:r>
              <a:rPr lang="en-US" sz="2400" dirty="0" err="1"/>
              <a:t>Cô</a:t>
            </a:r>
            <a:r>
              <a:rPr lang="en-US" sz="2400" dirty="0"/>
              <a:t> </a:t>
            </a:r>
            <a:r>
              <a:rPr lang="en-US" sz="2400" dirty="0" err="1"/>
              <a:t>Tô</a:t>
            </a:r>
            <a:r>
              <a:rPr lang="en-US" sz="2400" dirty="0"/>
              <a:t> </a:t>
            </a:r>
            <a:r>
              <a:rPr lang="en-US" sz="2400" dirty="0" err="1"/>
              <a:t>lên</a:t>
            </a:r>
            <a:r>
              <a:rPr lang="en-US" sz="2400" dirty="0"/>
              <a:t> </a:t>
            </a:r>
            <a:r>
              <a:rPr lang="en-US" sz="2400" dirty="0" err="1"/>
              <a:t>tới</a:t>
            </a:r>
            <a:r>
              <a:rPr lang="en-US" sz="2400" dirty="0"/>
              <a:t>  41%. </a:t>
            </a:r>
            <a:r>
              <a:rPr lang="en-US" sz="2400" dirty="0" err="1"/>
              <a:t>Nên</a:t>
            </a:r>
            <a:r>
              <a:rPr lang="en-US" sz="2400" dirty="0"/>
              <a:t> </a:t>
            </a:r>
            <a:r>
              <a:rPr lang="en-US" sz="2400" dirty="0" err="1"/>
              <a:t>mọi</a:t>
            </a:r>
            <a:r>
              <a:rPr lang="en-US" sz="2400" dirty="0"/>
              <a:t> </a:t>
            </a:r>
            <a:r>
              <a:rPr lang="en-US" sz="2400" dirty="0" err="1"/>
              <a:t>người</a:t>
            </a:r>
            <a:r>
              <a:rPr lang="en-US" sz="2400" dirty="0"/>
              <a:t> </a:t>
            </a:r>
            <a:r>
              <a:rPr lang="en-US" sz="2400" dirty="0" err="1"/>
              <a:t>thường</a:t>
            </a:r>
            <a:r>
              <a:rPr lang="en-US" sz="2400" dirty="0"/>
              <a:t> </a:t>
            </a:r>
            <a:r>
              <a:rPr lang="en-US" sz="2400" dirty="0" err="1"/>
              <a:t>dùng</a:t>
            </a:r>
            <a:r>
              <a:rPr lang="en-US" sz="2400" dirty="0"/>
              <a:t> </a:t>
            </a:r>
            <a:r>
              <a:rPr lang="en-US" sz="2400" dirty="0" err="1"/>
              <a:t>nước</a:t>
            </a:r>
            <a:r>
              <a:rPr lang="en-US" sz="2400" dirty="0"/>
              <a:t> </a:t>
            </a:r>
            <a:r>
              <a:rPr lang="en-US" sz="2400" dirty="0" err="1"/>
              <a:t>bể</a:t>
            </a:r>
            <a:r>
              <a:rPr lang="en-US" sz="2400" dirty="0"/>
              <a:t> </a:t>
            </a:r>
            <a:r>
              <a:rPr lang="en-US" sz="2400" dirty="0" err="1"/>
              <a:t>là</a:t>
            </a:r>
            <a:r>
              <a:rPr lang="en-US" sz="2400" dirty="0"/>
              <a:t> </a:t>
            </a:r>
            <a:r>
              <a:rPr lang="en-US" sz="2400" dirty="0" err="1"/>
              <a:t>như</a:t>
            </a:r>
            <a:r>
              <a:rPr lang="en-US" sz="2400" dirty="0"/>
              <a:t> </a:t>
            </a:r>
            <a:r>
              <a:rPr lang="en-US" sz="2400" dirty="0" err="1"/>
              <a:t>vậy</a:t>
            </a:r>
            <a:r>
              <a:rPr lang="en-US" sz="2400" dirty="0"/>
              <a:t>.</a:t>
            </a:r>
          </a:p>
        </p:txBody>
      </p:sp>
      <p:pic>
        <p:nvPicPr>
          <p:cNvPr id="16388" name="Picture 6" descr="mt2691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114550"/>
            <a:ext cx="4533900" cy="3028950"/>
          </a:xfrm>
          <a:prstGeom prst="rect">
            <a:avLst/>
          </a:prstGeom>
          <a:noFill/>
          <a:ln w="38100" cap="rnd" cmpd="dbl">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0" y="-19050"/>
            <a:ext cx="6705600" cy="523220"/>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smtClean="0"/>
              <a:t>2.4. </a:t>
            </a:r>
            <a:r>
              <a:rPr lang="en-US" sz="2800" b="1" dirty="0" err="1" smtClean="0"/>
              <a:t>Cảnh</a:t>
            </a:r>
            <a:r>
              <a:rPr lang="en-US" sz="2800" b="1" dirty="0" smtClean="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edge">
                                      <p:cBhvr>
                                        <p:cTn id="7" dur="1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additive="base">
                                        <p:cTn id="12" dur="500" fill="hold"/>
                                        <p:tgtEl>
                                          <p:spTgt spid="16388"/>
                                        </p:tgtEl>
                                        <p:attrNameLst>
                                          <p:attrName>ppt_x</p:attrName>
                                        </p:attrNameLst>
                                      </p:cBhvr>
                                      <p:tavLst>
                                        <p:tav tm="0">
                                          <p:val>
                                            <p:strVal val="#ppt_x"/>
                                          </p:val>
                                        </p:tav>
                                        <p:tav tm="100000">
                                          <p:val>
                                            <p:strVal val="#ppt_x"/>
                                          </p:val>
                                        </p:tav>
                                      </p:tavLst>
                                    </p:anim>
                                    <p:anim calcmode="lin" valueType="num">
                                      <p:cBhvr additive="base">
                                        <p:cTn id="13"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1000"/>
                                        <p:tgtEl>
                                          <p:spTgt spid="16387"/>
                                        </p:tgtEl>
                                      </p:cBhvr>
                                    </p:animEffect>
                                    <p:anim calcmode="lin" valueType="num">
                                      <p:cBhvr>
                                        <p:cTn id="19" dur="1000" fill="hold"/>
                                        <p:tgtEl>
                                          <p:spTgt spid="16387"/>
                                        </p:tgtEl>
                                        <p:attrNameLst>
                                          <p:attrName>ppt_x</p:attrName>
                                        </p:attrNameLst>
                                      </p:cBhvr>
                                      <p:tavLst>
                                        <p:tav tm="0">
                                          <p:val>
                                            <p:strVal val="#ppt_x"/>
                                          </p:val>
                                        </p:tav>
                                        <p:tav tm="100000">
                                          <p:val>
                                            <p:strVal val="#ppt_x"/>
                                          </p:val>
                                        </p:tav>
                                      </p:tavLst>
                                    </p:anim>
                                    <p:anim calcmode="lin" valueType="num">
                                      <p:cBhvr>
                                        <p:cTn id="20"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8856" name="Text Box 8"/>
          <p:cNvSpPr txBox="1">
            <a:spLocks noChangeArrowheads="1"/>
          </p:cNvSpPr>
          <p:nvPr/>
        </p:nvSpPr>
        <p:spPr bwMode="auto">
          <a:xfrm>
            <a:off x="0" y="804446"/>
            <a:ext cx="5217242" cy="1323439"/>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000" dirty="0" smtClean="0"/>
              <a:t>- </a:t>
            </a:r>
            <a:r>
              <a:rPr lang="en-US" sz="2000" dirty="0" err="1" smtClean="0"/>
              <a:t>Cái</a:t>
            </a:r>
            <a:r>
              <a:rPr lang="en-US" sz="2000" dirty="0" smtClean="0"/>
              <a:t> </a:t>
            </a:r>
            <a:r>
              <a:rPr lang="en-US" sz="2000" dirty="0" err="1"/>
              <a:t>giếng</a:t>
            </a:r>
            <a:r>
              <a:rPr lang="en-US" sz="2000" dirty="0"/>
              <a:t> </a:t>
            </a:r>
            <a:r>
              <a:rPr lang="en-US" sz="2000" dirty="0" err="1"/>
              <a:t>nước</a:t>
            </a:r>
            <a:r>
              <a:rPr lang="en-US" sz="2000" dirty="0"/>
              <a:t> </a:t>
            </a:r>
            <a:r>
              <a:rPr lang="en-US" sz="2000" dirty="0" err="1"/>
              <a:t>ngọt</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 </a:t>
            </a:r>
            <a:r>
              <a:rPr lang="en-US" sz="2000" dirty="0" err="1"/>
              <a:t>đến</a:t>
            </a:r>
            <a:r>
              <a:rPr lang="en-US" sz="2000" dirty="0"/>
              <a:t> </a:t>
            </a:r>
            <a:r>
              <a:rPr lang="en-US" sz="2000" dirty="0" err="1"/>
              <a:t>gánh</a:t>
            </a:r>
            <a:r>
              <a:rPr lang="en-US" sz="2000" dirty="0"/>
              <a:t> </a:t>
            </a:r>
            <a:r>
              <a:rPr lang="en-US" sz="2000" dirty="0" err="1"/>
              <a:t>và</a:t>
            </a:r>
            <a:r>
              <a:rPr lang="en-US" sz="2000" dirty="0"/>
              <a:t> </a:t>
            </a:r>
            <a:r>
              <a:rPr lang="en-US" sz="2000" dirty="0" err="1"/>
              <a:t>múc</a:t>
            </a:r>
            <a:r>
              <a:rPr lang="en-US" sz="2000" dirty="0"/>
              <a:t>.</a:t>
            </a:r>
          </a:p>
          <a:p>
            <a:pPr eaLnBrk="1" hangingPunct="1"/>
            <a:r>
              <a:rPr lang="en-US" sz="2000" dirty="0" smtClean="0"/>
              <a:t>- </a:t>
            </a:r>
            <a:r>
              <a:rPr lang="en-US" sz="2000" dirty="0" err="1" smtClean="0"/>
              <a:t>Cái</a:t>
            </a:r>
            <a:r>
              <a:rPr lang="en-US" sz="2000" dirty="0" smtClean="0"/>
              <a:t> </a:t>
            </a:r>
            <a:r>
              <a:rPr lang="en-US" sz="2000" dirty="0" err="1"/>
              <a:t>giếng</a:t>
            </a:r>
            <a:r>
              <a:rPr lang="en-US" sz="2000" dirty="0"/>
              <a:t> </a:t>
            </a:r>
            <a:r>
              <a:rPr lang="en-US" sz="2000" dirty="0" err="1"/>
              <a:t>vui</a:t>
            </a:r>
            <a:r>
              <a:rPr lang="en-US" sz="2000" dirty="0"/>
              <a:t> </a:t>
            </a:r>
            <a:r>
              <a:rPr lang="en-US" sz="2000" dirty="0" err="1"/>
              <a:t>như</a:t>
            </a:r>
            <a:r>
              <a:rPr lang="en-US" sz="2000" dirty="0"/>
              <a:t> </a:t>
            </a:r>
            <a:r>
              <a:rPr lang="en-US" sz="2000" dirty="0" err="1"/>
              <a:t>cái</a:t>
            </a:r>
            <a:r>
              <a:rPr lang="en-US" sz="2000" dirty="0"/>
              <a:t> </a:t>
            </a:r>
            <a:r>
              <a:rPr lang="en-US" sz="2000" dirty="0" err="1"/>
              <a:t>bến</a:t>
            </a:r>
            <a:r>
              <a:rPr lang="en-US" sz="2000" dirty="0"/>
              <a:t>, </a:t>
            </a:r>
            <a:r>
              <a:rPr lang="en-US" sz="2000" dirty="0" err="1"/>
              <a:t>cái</a:t>
            </a:r>
            <a:r>
              <a:rPr lang="en-US" sz="2000" dirty="0"/>
              <a:t> </a:t>
            </a:r>
            <a:r>
              <a:rPr lang="en-US" sz="2000" dirty="0" err="1"/>
              <a:t>chợ</a:t>
            </a:r>
            <a:r>
              <a:rPr lang="en-US" sz="2000" dirty="0"/>
              <a:t> </a:t>
            </a:r>
            <a:r>
              <a:rPr lang="en-US" sz="2000" dirty="0" err="1"/>
              <a:t>trong</a:t>
            </a:r>
            <a:r>
              <a:rPr lang="en-US" sz="2000" dirty="0"/>
              <a:t> </a:t>
            </a:r>
            <a:r>
              <a:rPr lang="en-US" sz="2000" dirty="0" err="1"/>
              <a:t>đất</a:t>
            </a:r>
            <a:r>
              <a:rPr lang="en-US" sz="2000" dirty="0"/>
              <a:t> </a:t>
            </a:r>
            <a:r>
              <a:rPr lang="en-US" sz="2000" dirty="0" err="1"/>
              <a:t>liền</a:t>
            </a:r>
            <a:r>
              <a:rPr lang="en-US" sz="2000" dirty="0" smtClean="0"/>
              <a:t>.</a:t>
            </a:r>
            <a:endParaRPr lang="en-US" sz="2000" dirty="0"/>
          </a:p>
        </p:txBody>
      </p:sp>
      <p:pic>
        <p:nvPicPr>
          <p:cNvPr id="174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56570"/>
            <a:ext cx="3886200" cy="448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AutoShape 7"/>
          <p:cNvSpPr>
            <a:spLocks noChangeArrowheads="1"/>
          </p:cNvSpPr>
          <p:nvPr/>
        </p:nvSpPr>
        <p:spPr bwMode="auto">
          <a:xfrm>
            <a:off x="797641" y="133350"/>
            <a:ext cx="4572000" cy="2971800"/>
          </a:xfrm>
          <a:prstGeom prst="cloudCallout">
            <a:avLst>
              <a:gd name="adj1" fmla="val -117824"/>
              <a:gd name="adj2" fmla="val 104796"/>
            </a:avLst>
          </a:prstGeom>
          <a:solidFill>
            <a:schemeClr val="accent1"/>
          </a:solidFill>
          <a:ln w="9525">
            <a:solidFill>
              <a:schemeClr val="tx1"/>
            </a:solidFill>
            <a:round/>
            <a:headEnd/>
            <a:tailEnd/>
          </a:ln>
        </p:spPr>
        <p:txBody>
          <a:bodyPr/>
          <a:lstStyle/>
          <a:p>
            <a:pPr algn="ctr" eaLnBrk="0" hangingPunct="0"/>
            <a:r>
              <a:rPr lang="en-US" sz="2400" b="1" i="1" dirty="0" err="1" smtClean="0"/>
              <a:t>Từ</a:t>
            </a:r>
            <a:r>
              <a:rPr lang="en-US" sz="2400" b="1" i="1" dirty="0" smtClean="0"/>
              <a:t> </a:t>
            </a:r>
            <a:r>
              <a:rPr lang="en-US" sz="2400" b="1" i="1" dirty="0" err="1" smtClean="0"/>
              <a:t>những</a:t>
            </a:r>
            <a:r>
              <a:rPr lang="en-US" sz="2400" b="1" i="1" dirty="0" smtClean="0"/>
              <a:t> </a:t>
            </a:r>
            <a:r>
              <a:rPr lang="en-US" sz="2400" b="1" i="1" dirty="0" err="1" smtClean="0"/>
              <a:t>hoạt</a:t>
            </a:r>
            <a:r>
              <a:rPr lang="en-US" sz="2400" b="1" i="1" dirty="0" smtClean="0"/>
              <a:t> </a:t>
            </a:r>
            <a:r>
              <a:rPr lang="en-US" sz="2400" b="1" i="1" dirty="0" err="1" smtClean="0"/>
              <a:t>động</a:t>
            </a:r>
            <a:r>
              <a:rPr lang="en-US" sz="2400" b="1" i="1" dirty="0" smtClean="0"/>
              <a:t> </a:t>
            </a:r>
            <a:r>
              <a:rPr lang="en-US" sz="2400" b="1" i="1" dirty="0" err="1" smtClean="0"/>
              <a:t>quanh</a:t>
            </a:r>
            <a:r>
              <a:rPr lang="en-US" sz="2400" b="1" i="1" dirty="0" smtClean="0"/>
              <a:t> </a:t>
            </a:r>
            <a:r>
              <a:rPr lang="en-US" sz="2400" b="1" i="1" dirty="0" err="1"/>
              <a:t>cái</a:t>
            </a:r>
            <a:r>
              <a:rPr lang="en-US" sz="2400" b="1" i="1" dirty="0"/>
              <a:t> </a:t>
            </a:r>
            <a:r>
              <a:rPr lang="en-US" sz="2400" b="1" i="1" dirty="0" err="1"/>
              <a:t>giếng</a:t>
            </a:r>
            <a:r>
              <a:rPr lang="en-US" sz="2400" b="1" i="1" dirty="0"/>
              <a:t> </a:t>
            </a:r>
            <a:r>
              <a:rPr lang="en-US" sz="2400" b="1" i="1" dirty="0" err="1"/>
              <a:t>trên</a:t>
            </a:r>
            <a:r>
              <a:rPr lang="en-US" sz="2400" b="1" i="1" dirty="0"/>
              <a:t> </a:t>
            </a:r>
            <a:r>
              <a:rPr lang="en-US" sz="2400" b="1" i="1" dirty="0" err="1" smtClean="0"/>
              <a:t>đảo</a:t>
            </a:r>
            <a:r>
              <a:rPr lang="en-US" sz="2400" b="1" i="1" dirty="0"/>
              <a:t> </a:t>
            </a:r>
            <a:r>
              <a:rPr lang="en-US" sz="2400" b="1" i="1" dirty="0" err="1" smtClean="0"/>
              <a:t>giúp</a:t>
            </a:r>
            <a:r>
              <a:rPr lang="en-US" sz="2400" b="1" i="1" dirty="0" smtClean="0"/>
              <a:t> </a:t>
            </a:r>
            <a:r>
              <a:rPr lang="en-US" sz="2400" b="1" i="1" dirty="0" err="1" smtClean="0"/>
              <a:t>em</a:t>
            </a:r>
            <a:r>
              <a:rPr lang="en-US" sz="2400" b="1" i="1" dirty="0" smtClean="0"/>
              <a:t> </a:t>
            </a:r>
            <a:r>
              <a:rPr lang="en-US" sz="2400" b="1" i="1" dirty="0" err="1" smtClean="0"/>
              <a:t>cảm</a:t>
            </a:r>
            <a:r>
              <a:rPr lang="en-US" sz="2400" b="1" i="1" dirty="0" smtClean="0"/>
              <a:t> </a:t>
            </a:r>
            <a:r>
              <a:rPr lang="en-US" sz="2400" b="1" i="1" dirty="0" err="1" smtClean="0"/>
              <a:t>nhận</a:t>
            </a:r>
            <a:r>
              <a:rPr lang="en-US" sz="2400" b="1" i="1" dirty="0" smtClean="0"/>
              <a:t> </a:t>
            </a:r>
            <a:r>
              <a:rPr lang="en-US" sz="2400" b="1" i="1" dirty="0" err="1" smtClean="0"/>
              <a:t>cuộc</a:t>
            </a:r>
            <a:r>
              <a:rPr lang="en-US" sz="2400" b="1" i="1" dirty="0" smtClean="0"/>
              <a:t> </a:t>
            </a:r>
            <a:r>
              <a:rPr lang="en-US" sz="2400" b="1" i="1" dirty="0" err="1" smtClean="0"/>
              <a:t>sống</a:t>
            </a:r>
            <a:r>
              <a:rPr lang="en-US" sz="2400" b="1" i="1" dirty="0" smtClean="0"/>
              <a:t> </a:t>
            </a:r>
            <a:r>
              <a:rPr lang="en-US" sz="2400" b="1" i="1" dirty="0" err="1" smtClean="0"/>
              <a:t>nơi</a:t>
            </a:r>
            <a:r>
              <a:rPr lang="en-US" sz="2400" b="1" i="1" dirty="0" smtClean="0"/>
              <a:t> </a:t>
            </a:r>
            <a:r>
              <a:rPr lang="en-US" sz="2400" b="1" i="1" dirty="0" err="1" smtClean="0"/>
              <a:t>đây</a:t>
            </a:r>
            <a:r>
              <a:rPr lang="en-US" sz="2400" b="1" i="1" dirty="0" smtClean="0"/>
              <a:t> </a:t>
            </a:r>
            <a:r>
              <a:rPr lang="en-US" sz="2400" b="1" i="1" dirty="0" err="1" smtClean="0"/>
              <a:t>như</a:t>
            </a:r>
            <a:r>
              <a:rPr lang="en-US" sz="2400" b="1" i="1" dirty="0" smtClean="0"/>
              <a:t> </a:t>
            </a:r>
            <a:r>
              <a:rPr lang="en-US" sz="2400" b="1" i="1" dirty="0" err="1" smtClean="0"/>
              <a:t>thế</a:t>
            </a:r>
            <a:r>
              <a:rPr lang="en-US" sz="2400" b="1" i="1" dirty="0" smtClean="0"/>
              <a:t> </a:t>
            </a:r>
            <a:r>
              <a:rPr lang="en-US" sz="2400" b="1" i="1" dirty="0" err="1" smtClean="0"/>
              <a:t>nào</a:t>
            </a:r>
            <a:r>
              <a:rPr lang="en-US" sz="2400" b="1" i="1" dirty="0" smtClean="0"/>
              <a:t>? </a:t>
            </a:r>
            <a:endParaRPr lang="en-US" sz="2400" b="1" i="1" dirty="0"/>
          </a:p>
        </p:txBody>
      </p:sp>
      <p:sp>
        <p:nvSpPr>
          <p:cNvPr id="7" name="Rectangle 6"/>
          <p:cNvSpPr/>
          <p:nvPr/>
        </p:nvSpPr>
        <p:spPr>
          <a:xfrm>
            <a:off x="0" y="2353814"/>
            <a:ext cx="5217241" cy="1631216"/>
          </a:xfrm>
          <a:prstGeom prst="rect">
            <a:avLst/>
          </a:prstGeom>
          <a:solidFill>
            <a:schemeClr val="bg1">
              <a:lumMod val="85000"/>
            </a:schemeClr>
          </a:solidFill>
        </p:spPr>
        <p:txBody>
          <a:bodyPr wrap="square">
            <a:spAutoFit/>
          </a:bodyPr>
          <a:lstStyle/>
          <a:p>
            <a:r>
              <a:rPr lang="en-US" sz="2000" dirty="0" smtClean="0"/>
              <a:t>- </a:t>
            </a:r>
            <a:r>
              <a:rPr lang="en-US" sz="2000" dirty="0" err="1" smtClean="0"/>
              <a:t>Hình</a:t>
            </a:r>
            <a:r>
              <a:rPr lang="en-US" sz="2000" dirty="0" smtClean="0"/>
              <a:t> </a:t>
            </a:r>
            <a:r>
              <a:rPr lang="en-US" sz="2000" dirty="0" err="1"/>
              <a:t>ảnh</a:t>
            </a:r>
            <a:r>
              <a:rPr lang="en-US" sz="2000" dirty="0"/>
              <a:t> </a:t>
            </a:r>
            <a:r>
              <a:rPr lang="en-US" sz="2000" dirty="0" err="1"/>
              <a:t>chị</a:t>
            </a:r>
            <a:r>
              <a:rPr lang="en-US" sz="2000" dirty="0"/>
              <a:t> </a:t>
            </a:r>
            <a:r>
              <a:rPr lang="en-US" sz="2000" dirty="0" err="1"/>
              <a:t>Châu</a:t>
            </a:r>
            <a:r>
              <a:rPr lang="en-US" sz="2000" dirty="0"/>
              <a:t> </a:t>
            </a:r>
            <a:r>
              <a:rPr lang="en-US" sz="2000" dirty="0" err="1"/>
              <a:t>Hòa</a:t>
            </a:r>
            <a:r>
              <a:rPr lang="en-US" sz="2000" dirty="0"/>
              <a:t> </a:t>
            </a:r>
            <a:r>
              <a:rPr lang="en-US" sz="2000" dirty="0" err="1"/>
              <a:t>Mãn</a:t>
            </a:r>
            <a:r>
              <a:rPr lang="en-US" sz="2000" dirty="0"/>
              <a:t> </a:t>
            </a:r>
            <a:r>
              <a:rPr lang="en-US" sz="2000" dirty="0" err="1"/>
              <a:t>địu</a:t>
            </a:r>
            <a:r>
              <a:rPr lang="en-US" sz="2000" dirty="0"/>
              <a:t> con: </a:t>
            </a:r>
            <a:r>
              <a:rPr lang="en-US" sz="2000" dirty="0" err="1" smtClean="0"/>
              <a:t>hình</a:t>
            </a:r>
            <a:r>
              <a:rPr lang="en-US" sz="2000" dirty="0" smtClean="0"/>
              <a:t> </a:t>
            </a:r>
            <a:r>
              <a:rPr lang="en-US" sz="2000" dirty="0" err="1"/>
              <a:t>ảnh</a:t>
            </a:r>
            <a:r>
              <a:rPr lang="en-US" sz="2000" dirty="0"/>
              <a:t> so </a:t>
            </a:r>
            <a:r>
              <a:rPr lang="en-US" sz="2000" dirty="0" err="1"/>
              <a:t>sánh</a:t>
            </a:r>
            <a:r>
              <a:rPr lang="en-US" sz="2000" dirty="0"/>
              <a:t> </a:t>
            </a:r>
            <a:r>
              <a:rPr lang="en-US" sz="2000" dirty="0" err="1"/>
              <a:t>nhiều</a:t>
            </a:r>
            <a:r>
              <a:rPr lang="en-US" sz="2000" dirty="0"/>
              <a:t> </a:t>
            </a:r>
            <a:r>
              <a:rPr lang="en-US" sz="2000" dirty="0" err="1"/>
              <a:t>tầng</a:t>
            </a:r>
            <a:r>
              <a:rPr lang="en-US" sz="2000" dirty="0"/>
              <a:t> </a:t>
            </a:r>
            <a:r>
              <a:rPr lang="en-US" sz="2000" dirty="0" err="1"/>
              <a:t>bậc</a:t>
            </a:r>
            <a:r>
              <a:rPr lang="en-US" sz="2000" dirty="0"/>
              <a:t> </a:t>
            </a:r>
            <a:r>
              <a:rPr lang="en-US" sz="2000" dirty="0" err="1"/>
              <a:t>với</a:t>
            </a:r>
            <a:r>
              <a:rPr lang="en-US" sz="2000" dirty="0"/>
              <a:t> </a:t>
            </a:r>
            <a:r>
              <a:rPr lang="en-US" sz="2000" dirty="0" err="1"/>
              <a:t>các</a:t>
            </a:r>
            <a:r>
              <a:rPr lang="en-US" sz="2000" dirty="0"/>
              <a:t> </a:t>
            </a:r>
            <a:r>
              <a:rPr lang="en-US" sz="2000" dirty="0" err="1"/>
              <a:t>cặp</a:t>
            </a:r>
            <a:r>
              <a:rPr lang="en-US" sz="2000" dirty="0"/>
              <a:t> so </a:t>
            </a:r>
            <a:r>
              <a:rPr lang="en-US" sz="2000" dirty="0" err="1"/>
              <a:t>sánh</a:t>
            </a:r>
            <a:r>
              <a:rPr lang="en-US" sz="2000" dirty="0"/>
              <a:t>:</a:t>
            </a:r>
          </a:p>
          <a:p>
            <a:r>
              <a:rPr lang="en-US" sz="2000" dirty="0"/>
              <a:t>+</a:t>
            </a:r>
            <a:r>
              <a:rPr lang="en-US" sz="2000" dirty="0" err="1"/>
              <a:t>Biển</a:t>
            </a:r>
            <a:r>
              <a:rPr lang="en-US" sz="2000" dirty="0"/>
              <a:t> </a:t>
            </a:r>
            <a:r>
              <a:rPr lang="en-US" sz="2000" dirty="0" err="1"/>
              <a:t>cả</a:t>
            </a:r>
            <a:r>
              <a:rPr lang="en-US" sz="2000" dirty="0"/>
              <a:t> – </a:t>
            </a:r>
            <a:r>
              <a:rPr lang="en-US" sz="2000" dirty="0" err="1"/>
              <a:t>người</a:t>
            </a:r>
            <a:r>
              <a:rPr lang="en-US" sz="2000" dirty="0"/>
              <a:t> </a:t>
            </a:r>
            <a:r>
              <a:rPr lang="en-US" sz="2000" dirty="0" err="1"/>
              <a:t>mẹ</a:t>
            </a:r>
            <a:r>
              <a:rPr lang="en-US" sz="2000" dirty="0"/>
              <a:t> </a:t>
            </a:r>
            <a:r>
              <a:rPr lang="en-US" sz="2000" dirty="0" err="1"/>
              <a:t>hiền</a:t>
            </a:r>
            <a:endParaRPr lang="en-US" sz="2000" dirty="0"/>
          </a:p>
          <a:p>
            <a:r>
              <a:rPr lang="en-US" sz="2000" dirty="0"/>
              <a:t>+</a:t>
            </a:r>
            <a:r>
              <a:rPr lang="en-US" sz="2000" dirty="0" err="1"/>
              <a:t>Biển</a:t>
            </a:r>
            <a:r>
              <a:rPr lang="en-US" sz="2000" dirty="0"/>
              <a:t> </a:t>
            </a:r>
            <a:r>
              <a:rPr lang="en-US" sz="2000" dirty="0" err="1"/>
              <a:t>cho</a:t>
            </a:r>
            <a:r>
              <a:rPr lang="en-US" sz="2000" dirty="0"/>
              <a:t> </a:t>
            </a:r>
            <a:r>
              <a:rPr lang="en-US" sz="2000" dirty="0" err="1"/>
              <a:t>tôm</a:t>
            </a:r>
            <a:r>
              <a:rPr lang="en-US" sz="2000" dirty="0"/>
              <a:t> </a:t>
            </a:r>
            <a:r>
              <a:rPr lang="en-US" sz="2000" dirty="0" err="1"/>
              <a:t>cá</a:t>
            </a:r>
            <a:r>
              <a:rPr lang="en-US" sz="2000" dirty="0"/>
              <a:t> – </a:t>
            </a:r>
            <a:r>
              <a:rPr lang="en-US" sz="2000" dirty="0" err="1"/>
              <a:t>mẹ</a:t>
            </a:r>
            <a:r>
              <a:rPr lang="en-US" sz="2000" dirty="0"/>
              <a:t> </a:t>
            </a:r>
            <a:r>
              <a:rPr lang="en-US" sz="2000" dirty="0" err="1"/>
              <a:t>mớm</a:t>
            </a:r>
            <a:r>
              <a:rPr lang="en-US" sz="2000" dirty="0"/>
              <a:t> </a:t>
            </a:r>
            <a:r>
              <a:rPr lang="en-US" sz="2000" dirty="0" err="1"/>
              <a:t>thức</a:t>
            </a:r>
            <a:r>
              <a:rPr lang="en-US" sz="2000" dirty="0"/>
              <a:t> </a:t>
            </a:r>
            <a:r>
              <a:rPr lang="en-US" sz="2000" dirty="0" err="1"/>
              <a:t>ăn</a:t>
            </a:r>
            <a:r>
              <a:rPr lang="en-US" sz="2000" dirty="0"/>
              <a:t> </a:t>
            </a:r>
            <a:r>
              <a:rPr lang="en-US" sz="2000" dirty="0" err="1"/>
              <a:t>cho</a:t>
            </a:r>
            <a:r>
              <a:rPr lang="en-US" sz="2000" dirty="0"/>
              <a:t> con</a:t>
            </a:r>
          </a:p>
          <a:p>
            <a:r>
              <a:rPr lang="en-US" sz="2000" dirty="0"/>
              <a:t>+</a:t>
            </a:r>
            <a:r>
              <a:rPr lang="en-US" sz="2000" dirty="0" err="1"/>
              <a:t>Người</a:t>
            </a:r>
            <a:r>
              <a:rPr lang="en-US" sz="2000" dirty="0"/>
              <a:t> </a:t>
            </a:r>
            <a:r>
              <a:rPr lang="en-US" sz="2000" dirty="0" err="1"/>
              <a:t>dân</a:t>
            </a:r>
            <a:r>
              <a:rPr lang="en-US" sz="2000" dirty="0"/>
              <a:t> </a:t>
            </a:r>
            <a:r>
              <a:rPr lang="en-US" sz="2000" dirty="0" err="1"/>
              <a:t>trên</a:t>
            </a:r>
            <a:r>
              <a:rPr lang="en-US" sz="2000" dirty="0"/>
              <a:t> </a:t>
            </a:r>
            <a:r>
              <a:rPr lang="en-US" sz="2000" dirty="0" err="1"/>
              <a:t>đảo</a:t>
            </a:r>
            <a:r>
              <a:rPr lang="en-US" sz="2000" dirty="0"/>
              <a:t> – </a:t>
            </a:r>
            <a:r>
              <a:rPr lang="en-US" sz="2000" dirty="0" err="1"/>
              <a:t>lũ</a:t>
            </a:r>
            <a:r>
              <a:rPr lang="en-US" sz="2000" dirty="0"/>
              <a:t> con </a:t>
            </a:r>
            <a:r>
              <a:rPr lang="en-US" sz="2000" dirty="0" err="1"/>
              <a:t>lành</a:t>
            </a:r>
            <a:r>
              <a:rPr lang="en-US" sz="2000" dirty="0"/>
              <a:t> </a:t>
            </a:r>
            <a:r>
              <a:rPr lang="en-US" sz="2000" dirty="0" err="1"/>
              <a:t>của</a:t>
            </a:r>
            <a:r>
              <a:rPr lang="en-US" sz="2000" dirty="0"/>
              <a:t> </a:t>
            </a:r>
            <a:r>
              <a:rPr lang="en-US" sz="2000" dirty="0" err="1"/>
              <a:t>biển</a:t>
            </a:r>
            <a:endParaRPr lang="en-US" sz="2000" dirty="0"/>
          </a:p>
        </p:txBody>
      </p:sp>
      <p:sp>
        <p:nvSpPr>
          <p:cNvPr id="2" name="Rectangle 1"/>
          <p:cNvSpPr/>
          <p:nvPr/>
        </p:nvSpPr>
        <p:spPr>
          <a:xfrm>
            <a:off x="38100" y="4318111"/>
            <a:ext cx="5219700" cy="830997"/>
          </a:xfrm>
          <a:prstGeom prst="rect">
            <a:avLst/>
          </a:prstGeom>
          <a:solidFill>
            <a:schemeClr val="bg1">
              <a:lumMod val="85000"/>
            </a:schemeClr>
          </a:solidFill>
        </p:spPr>
        <p:txBody>
          <a:bodyPr wrap="square">
            <a:spAutoFit/>
          </a:bodyPr>
          <a:lstStyle/>
          <a:p>
            <a:pPr eaLnBrk="1" hangingPunct="1"/>
            <a:r>
              <a:rPr lang="en-US" sz="2400" b="1" i="1" dirty="0">
                <a:latin typeface="Arial"/>
                <a:cs typeface="Arial"/>
              </a:rPr>
              <a:t>→ </a:t>
            </a:r>
            <a:r>
              <a:rPr lang="en-US" sz="2400" b="1" i="1" dirty="0" err="1"/>
              <a:t>Cuộc</a:t>
            </a:r>
            <a:r>
              <a:rPr lang="en-US" sz="2400" b="1" i="1" dirty="0"/>
              <a:t> </a:t>
            </a:r>
            <a:r>
              <a:rPr lang="en-US" sz="2400" b="1" i="1" dirty="0" err="1"/>
              <a:t>sống</a:t>
            </a:r>
            <a:r>
              <a:rPr lang="en-US" sz="2400" b="1" i="1" dirty="0"/>
              <a:t> </a:t>
            </a:r>
            <a:r>
              <a:rPr lang="en-US" sz="2400" b="1" i="1" dirty="0" err="1"/>
              <a:t>đông</a:t>
            </a:r>
            <a:r>
              <a:rPr lang="en-US" sz="2400" b="1" i="1" dirty="0"/>
              <a:t> </a:t>
            </a:r>
            <a:r>
              <a:rPr lang="en-US" sz="2400" b="1" i="1" dirty="0" err="1"/>
              <a:t>vui</a:t>
            </a:r>
            <a:r>
              <a:rPr lang="en-US" sz="2400" b="1" i="1" dirty="0"/>
              <a:t>, </a:t>
            </a:r>
            <a:r>
              <a:rPr lang="en-US" sz="2400" b="1" i="1" dirty="0" err="1"/>
              <a:t>nhộn</a:t>
            </a:r>
            <a:r>
              <a:rPr lang="en-US" sz="2400" b="1" i="1" dirty="0"/>
              <a:t> </a:t>
            </a:r>
            <a:r>
              <a:rPr lang="en-US" sz="2400" b="1" i="1" dirty="0" err="1"/>
              <a:t>nhịp</a:t>
            </a:r>
            <a:r>
              <a:rPr lang="en-US" sz="2400" b="1" i="1" dirty="0"/>
              <a:t>,  </a:t>
            </a:r>
            <a:r>
              <a:rPr lang="en-US" sz="2400" b="1" i="1" dirty="0" err="1"/>
              <a:t>giản</a:t>
            </a:r>
            <a:r>
              <a:rPr lang="en-US" sz="2400" b="1" i="1" dirty="0"/>
              <a:t> </a:t>
            </a:r>
            <a:r>
              <a:rPr lang="en-US" sz="2400" b="1" i="1" dirty="0" err="1"/>
              <a:t>dị</a:t>
            </a:r>
            <a:r>
              <a:rPr lang="en-US" sz="2400" b="1" i="1" dirty="0"/>
              <a:t>, </a:t>
            </a:r>
            <a:r>
              <a:rPr lang="en-US" sz="2400" b="1" i="1" dirty="0" err="1"/>
              <a:t>thanh</a:t>
            </a:r>
            <a:r>
              <a:rPr lang="en-US" sz="2400" b="1" i="1" dirty="0"/>
              <a:t> </a:t>
            </a:r>
            <a:r>
              <a:rPr lang="en-US" sz="2400" b="1" i="1" dirty="0" err="1"/>
              <a:t>bình</a:t>
            </a:r>
            <a:r>
              <a:rPr lang="en-US" sz="2400" b="1" i="1" dirty="0"/>
              <a:t> </a:t>
            </a:r>
            <a:r>
              <a:rPr lang="en-US" sz="2400" b="1" i="1" dirty="0" err="1"/>
              <a:t>và</a:t>
            </a:r>
            <a:r>
              <a:rPr lang="en-US" sz="2400" b="1" i="1" dirty="0"/>
              <a:t>  </a:t>
            </a:r>
            <a:r>
              <a:rPr lang="en-US" sz="2400" b="1" i="1" dirty="0" err="1"/>
              <a:t>hạnh</a:t>
            </a:r>
            <a:r>
              <a:rPr lang="en-US" sz="2400" b="1" i="1" dirty="0"/>
              <a:t> </a:t>
            </a:r>
            <a:r>
              <a:rPr lang="en-US" sz="2400" b="1" i="1" dirty="0" err="1"/>
              <a:t>phúc</a:t>
            </a:r>
            <a:r>
              <a:rPr lang="en-US" sz="2400" b="1" i="1" dirty="0"/>
              <a:t>.</a:t>
            </a:r>
          </a:p>
        </p:txBody>
      </p:sp>
      <p:sp>
        <p:nvSpPr>
          <p:cNvPr id="9" name="Text Box 7"/>
          <p:cNvSpPr txBox="1">
            <a:spLocks noChangeArrowheads="1"/>
          </p:cNvSpPr>
          <p:nvPr/>
        </p:nvSpPr>
        <p:spPr bwMode="auto">
          <a:xfrm>
            <a:off x="0" y="133350"/>
            <a:ext cx="6705600" cy="523220"/>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smtClean="0"/>
              <a:t>2.4. </a:t>
            </a:r>
            <a:r>
              <a:rPr lang="en-US" sz="2800" b="1" dirty="0" err="1" smtClean="0"/>
              <a:t>Cảnh</a:t>
            </a:r>
            <a:r>
              <a:rPr lang="en-US" sz="2800" b="1" dirty="0" smtClean="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
        <p:nvSpPr>
          <p:cNvPr id="10" name="AutoShape 7"/>
          <p:cNvSpPr>
            <a:spLocks noChangeArrowheads="1"/>
          </p:cNvSpPr>
          <p:nvPr/>
        </p:nvSpPr>
        <p:spPr bwMode="auto">
          <a:xfrm>
            <a:off x="797641" y="839081"/>
            <a:ext cx="4572000" cy="2971800"/>
          </a:xfrm>
          <a:prstGeom prst="cloudCallout">
            <a:avLst>
              <a:gd name="adj1" fmla="val -117824"/>
              <a:gd name="adj2" fmla="val 104796"/>
            </a:avLst>
          </a:prstGeom>
          <a:solidFill>
            <a:schemeClr val="accent1"/>
          </a:solidFill>
          <a:ln w="9525">
            <a:solidFill>
              <a:schemeClr val="tx1"/>
            </a:solidFill>
            <a:round/>
            <a:headEnd/>
            <a:tailEnd/>
          </a:ln>
        </p:spPr>
        <p:txBody>
          <a:bodyPr/>
          <a:lstStyle/>
          <a:p>
            <a:pPr algn="ctr" eaLnBrk="0" hangingPunct="0"/>
            <a:r>
              <a:rPr lang="en-US" sz="2400" b="1" i="1" dirty="0" err="1" smtClean="0"/>
              <a:t>Hình</a:t>
            </a:r>
            <a:r>
              <a:rPr lang="en-US" sz="2400" b="1" i="1" dirty="0" smtClean="0"/>
              <a:t> </a:t>
            </a:r>
            <a:r>
              <a:rPr lang="en-US" sz="2400" b="1" i="1" dirty="0" err="1" smtClean="0"/>
              <a:t>ảnh</a:t>
            </a:r>
            <a:r>
              <a:rPr lang="en-US" sz="2400" b="1" i="1" dirty="0" smtClean="0"/>
              <a:t> </a:t>
            </a:r>
            <a:r>
              <a:rPr lang="en-US" sz="2400" b="1" i="1" dirty="0" err="1" smtClean="0"/>
              <a:t>kết</a:t>
            </a:r>
            <a:r>
              <a:rPr lang="en-US" sz="2400" b="1" i="1" dirty="0" smtClean="0"/>
              <a:t> </a:t>
            </a:r>
            <a:r>
              <a:rPr lang="en-US" sz="2400" b="1" i="1" dirty="0" err="1" smtClean="0"/>
              <a:t>thúc</a:t>
            </a:r>
            <a:r>
              <a:rPr lang="en-US" sz="2400" b="1" i="1" dirty="0" smtClean="0"/>
              <a:t> </a:t>
            </a:r>
            <a:r>
              <a:rPr lang="en-US" sz="2400" b="1" i="1" dirty="0" err="1" smtClean="0"/>
              <a:t>văn</a:t>
            </a:r>
            <a:r>
              <a:rPr lang="en-US" sz="2400" b="1" i="1" dirty="0" smtClean="0"/>
              <a:t> </a:t>
            </a:r>
            <a:r>
              <a:rPr lang="en-US" sz="2400" b="1" i="1" dirty="0" err="1" smtClean="0"/>
              <a:t>bản</a:t>
            </a:r>
            <a:r>
              <a:rPr lang="en-US" sz="2400" b="1" i="1" dirty="0" smtClean="0"/>
              <a:t> </a:t>
            </a:r>
            <a:r>
              <a:rPr lang="en-US" sz="2400" b="1" i="1" dirty="0" err="1" smtClean="0"/>
              <a:t>cho</a:t>
            </a:r>
            <a:r>
              <a:rPr lang="en-US" sz="2400" b="1" i="1" dirty="0" smtClean="0"/>
              <a:t> </a:t>
            </a:r>
            <a:r>
              <a:rPr lang="en-US" sz="2400" b="1" i="1" dirty="0" err="1" smtClean="0"/>
              <a:t>thấy</a:t>
            </a:r>
            <a:r>
              <a:rPr lang="en-US" sz="2400" b="1" i="1" dirty="0" smtClean="0"/>
              <a:t> </a:t>
            </a:r>
            <a:r>
              <a:rPr lang="en-US" sz="2400" b="1" i="1" dirty="0" err="1" smtClean="0"/>
              <a:t>tình</a:t>
            </a:r>
            <a:r>
              <a:rPr lang="en-US" sz="2400" b="1" i="1" dirty="0" smtClean="0"/>
              <a:t> </a:t>
            </a:r>
            <a:r>
              <a:rPr lang="en-US" sz="2400" b="1" i="1" dirty="0" err="1" smtClean="0"/>
              <a:t>cảm</a:t>
            </a:r>
            <a:r>
              <a:rPr lang="en-US" sz="2400" b="1" i="1" dirty="0" smtClean="0"/>
              <a:t> </a:t>
            </a:r>
            <a:r>
              <a:rPr lang="en-US" sz="2400" b="1" i="1" dirty="0" err="1" smtClean="0"/>
              <a:t>gì</a:t>
            </a:r>
            <a:r>
              <a:rPr lang="en-US" sz="2400" b="1" i="1" dirty="0" smtClean="0"/>
              <a:t> ở </a:t>
            </a:r>
            <a:r>
              <a:rPr lang="en-US" sz="2400" b="1" i="1" dirty="0" err="1" smtClean="0"/>
              <a:t>tác</a:t>
            </a:r>
            <a:r>
              <a:rPr lang="en-US" sz="2400" b="1" i="1" dirty="0" smtClean="0"/>
              <a:t> </a:t>
            </a:r>
            <a:r>
              <a:rPr lang="en-US" sz="2400" b="1" i="1" dirty="0" err="1" smtClean="0"/>
              <a:t>giả</a:t>
            </a:r>
            <a:r>
              <a:rPr lang="en-US" sz="2400" b="1" i="1" dirty="0" smtClean="0"/>
              <a:t>? </a:t>
            </a:r>
            <a:endParaRPr lang="en-US" sz="2400" b="1" i="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125959"/>
                                        </p:tgtEl>
                                        <p:attrNameLst>
                                          <p:attrName>style.visibility</p:attrName>
                                        </p:attrNameLst>
                                      </p:cBhvr>
                                      <p:to>
                                        <p:strVal val="visible"/>
                                      </p:to>
                                    </p:set>
                                    <p:animEffect transition="in" filter="fade">
                                      <p:cBhvr>
                                        <p:cTn id="23" dur="500"/>
                                        <p:tgtEl>
                                          <p:spTgt spid="1259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xit" presetSubtype="1" fill="hold" grpId="1" nodeType="clickEffect">
                                  <p:stCondLst>
                                    <p:cond delay="0"/>
                                  </p:stCondLst>
                                  <p:childTnLst>
                                    <p:animEffect transition="out" filter="wheel(1)">
                                      <p:cBhvr>
                                        <p:cTn id="27" dur="2000"/>
                                        <p:tgtEl>
                                          <p:spTgt spid="125959"/>
                                        </p:tgtEl>
                                      </p:cBhvr>
                                    </p:animEffect>
                                    <p:set>
                                      <p:cBhvr>
                                        <p:cTn id="28" dur="1" fill="hold">
                                          <p:stCondLst>
                                            <p:cond delay="1999"/>
                                          </p:stCondLst>
                                        </p:cTn>
                                        <p:tgtEl>
                                          <p:spTgt spid="12595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1" animBg="1"/>
      <p:bldP spid="125959" grpId="2" animBg="1"/>
      <p:bldP spid="7" grpId="0" animBg="1"/>
      <p:bldP spid="2" grpId="0"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5750"/>
            <a:ext cx="8153400" cy="523220"/>
          </a:xfrm>
          <a:prstGeom prst="rect">
            <a:avLst/>
          </a:prstGeom>
          <a:solidFill>
            <a:schemeClr val="bg1">
              <a:lumMod val="85000"/>
            </a:schemeClr>
          </a:solidFill>
        </p:spPr>
        <p:txBody>
          <a:bodyPr wrap="square">
            <a:spAutoFit/>
          </a:bodyPr>
          <a:lstStyle/>
          <a:p>
            <a:pPr lvl="0">
              <a:spcBef>
                <a:spcPct val="50000"/>
              </a:spcBef>
            </a:pPr>
            <a:r>
              <a:rPr lang="en-US" sz="2800" b="1" dirty="0" smtClean="0">
                <a:solidFill>
                  <a:srgbClr val="000000"/>
                </a:solidFill>
              </a:rPr>
              <a:t>2.4. </a:t>
            </a:r>
            <a:r>
              <a:rPr lang="en-US" sz="2800" b="1" dirty="0" err="1" smtClean="0">
                <a:solidFill>
                  <a:srgbClr val="000000"/>
                </a:solidFill>
              </a:rPr>
              <a:t>Cảnh</a:t>
            </a:r>
            <a:r>
              <a:rPr lang="en-US" sz="2800" b="1" dirty="0" smtClean="0">
                <a:solidFill>
                  <a:srgbClr val="000000"/>
                </a:solidFill>
              </a:rPr>
              <a:t> </a:t>
            </a:r>
            <a:r>
              <a:rPr lang="en-US" sz="2800" b="1" dirty="0" err="1">
                <a:solidFill>
                  <a:srgbClr val="000000"/>
                </a:solidFill>
              </a:rPr>
              <a:t>sinh</a:t>
            </a:r>
            <a:r>
              <a:rPr lang="en-US" sz="2800" b="1" dirty="0">
                <a:solidFill>
                  <a:srgbClr val="000000"/>
                </a:solidFill>
              </a:rPr>
              <a:t> </a:t>
            </a:r>
            <a:r>
              <a:rPr lang="en-US" sz="2800" b="1" dirty="0" err="1">
                <a:solidFill>
                  <a:srgbClr val="000000"/>
                </a:solidFill>
              </a:rPr>
              <a:t>hoạt</a:t>
            </a:r>
            <a:r>
              <a:rPr lang="en-US" sz="2800" b="1" dirty="0">
                <a:solidFill>
                  <a:srgbClr val="000000"/>
                </a:solidFill>
              </a:rPr>
              <a:t> </a:t>
            </a:r>
            <a:r>
              <a:rPr lang="en-US" sz="2800" b="1" dirty="0" err="1">
                <a:solidFill>
                  <a:srgbClr val="000000"/>
                </a:solidFill>
              </a:rPr>
              <a:t>và</a:t>
            </a:r>
            <a:r>
              <a:rPr lang="en-US" sz="2800" b="1" dirty="0">
                <a:solidFill>
                  <a:srgbClr val="000000"/>
                </a:solidFill>
              </a:rPr>
              <a:t> </a:t>
            </a:r>
            <a:r>
              <a:rPr lang="en-US" sz="2800" b="1" dirty="0" err="1">
                <a:solidFill>
                  <a:srgbClr val="000000"/>
                </a:solidFill>
              </a:rPr>
              <a:t>lao</a:t>
            </a:r>
            <a:r>
              <a:rPr lang="en-US" sz="2800" b="1" dirty="0">
                <a:solidFill>
                  <a:srgbClr val="000000"/>
                </a:solidFill>
              </a:rPr>
              <a:t> </a:t>
            </a:r>
            <a:r>
              <a:rPr lang="en-US" sz="2800" b="1" dirty="0" err="1">
                <a:solidFill>
                  <a:srgbClr val="000000"/>
                </a:solidFill>
              </a:rPr>
              <a:t>động</a:t>
            </a:r>
            <a:r>
              <a:rPr lang="en-US" sz="2800" b="1" dirty="0">
                <a:solidFill>
                  <a:srgbClr val="000000"/>
                </a:solidFill>
              </a:rPr>
              <a:t> </a:t>
            </a:r>
            <a:r>
              <a:rPr lang="en-US" sz="2800" b="1" dirty="0" err="1">
                <a:solidFill>
                  <a:srgbClr val="000000"/>
                </a:solidFill>
              </a:rPr>
              <a:t>trên</a:t>
            </a:r>
            <a:r>
              <a:rPr lang="en-US" sz="2800" b="1" dirty="0">
                <a:solidFill>
                  <a:srgbClr val="000000"/>
                </a:solidFill>
              </a:rPr>
              <a:t> </a:t>
            </a:r>
            <a:r>
              <a:rPr lang="en-US" sz="2800" b="1" dirty="0" err="1">
                <a:solidFill>
                  <a:srgbClr val="000000"/>
                </a:solidFill>
              </a:rPr>
              <a:t>đảo</a:t>
            </a:r>
            <a:r>
              <a:rPr lang="en-US" sz="2800" b="1" dirty="0">
                <a:solidFill>
                  <a:srgbClr val="000000"/>
                </a:solidFill>
              </a:rPr>
              <a:t>.</a:t>
            </a:r>
          </a:p>
        </p:txBody>
      </p:sp>
      <p:sp>
        <p:nvSpPr>
          <p:cNvPr id="3" name="Rectangle 2"/>
          <p:cNvSpPr/>
          <p:nvPr/>
        </p:nvSpPr>
        <p:spPr>
          <a:xfrm>
            <a:off x="228600" y="1027896"/>
            <a:ext cx="8763000" cy="954107"/>
          </a:xfrm>
          <a:prstGeom prst="rect">
            <a:avLst/>
          </a:prstGeom>
          <a:solidFill>
            <a:schemeClr val="bg1"/>
          </a:solidFill>
        </p:spPr>
        <p:txBody>
          <a:bodyPr wrap="square">
            <a:spAutoFit/>
          </a:bodyPr>
          <a:lstStyle/>
          <a:p>
            <a:pPr lvl="0" algn="just"/>
            <a:r>
              <a:rPr lang="en-US" sz="2800" dirty="0" smtClean="0">
                <a:solidFill>
                  <a:srgbClr val="000000"/>
                </a:solidFill>
              </a:rPr>
              <a:t>   =&gt;</a:t>
            </a:r>
            <a:r>
              <a:rPr lang="en-US" sz="2800" dirty="0" err="1" smtClean="0">
                <a:solidFill>
                  <a:srgbClr val="000000"/>
                </a:solidFill>
              </a:rPr>
              <a:t>Hình</a:t>
            </a:r>
            <a:r>
              <a:rPr lang="en-US" sz="2800" dirty="0" smtClean="0">
                <a:solidFill>
                  <a:srgbClr val="000000"/>
                </a:solidFill>
              </a:rPr>
              <a:t> </a:t>
            </a:r>
            <a:r>
              <a:rPr lang="en-US" sz="2800" dirty="0" err="1" smtClean="0">
                <a:solidFill>
                  <a:srgbClr val="000000"/>
                </a:solidFill>
              </a:rPr>
              <a:t>ảnh</a:t>
            </a:r>
            <a:r>
              <a:rPr lang="en-US" sz="2800" dirty="0" smtClean="0">
                <a:solidFill>
                  <a:srgbClr val="000000"/>
                </a:solidFill>
              </a:rPr>
              <a:t> so </a:t>
            </a:r>
            <a:r>
              <a:rPr lang="en-US" sz="2800" dirty="0" err="1" smtClean="0">
                <a:solidFill>
                  <a:srgbClr val="000000"/>
                </a:solidFill>
              </a:rPr>
              <a:t>sánh</a:t>
            </a:r>
            <a:r>
              <a:rPr lang="en-US" sz="2800" dirty="0" smtClean="0">
                <a:solidFill>
                  <a:srgbClr val="000000"/>
                </a:solidFill>
              </a:rPr>
              <a:t> </a:t>
            </a:r>
            <a:r>
              <a:rPr lang="en-US" sz="2800" dirty="0" err="1" smtClean="0">
                <a:solidFill>
                  <a:srgbClr val="000000"/>
                </a:solidFill>
              </a:rPr>
              <a:t>gợi</a:t>
            </a:r>
            <a:r>
              <a:rPr lang="en-US" sz="2800" dirty="0" smtClean="0">
                <a:solidFill>
                  <a:srgbClr val="000000"/>
                </a:solidFill>
              </a:rPr>
              <a:t> </a:t>
            </a:r>
            <a:r>
              <a:rPr lang="en-US" sz="2800" dirty="0" err="1">
                <a:solidFill>
                  <a:srgbClr val="000000"/>
                </a:solidFill>
              </a:rPr>
              <a:t>c</a:t>
            </a:r>
            <a:r>
              <a:rPr lang="en-US" sz="2800" dirty="0" err="1" smtClean="0">
                <a:solidFill>
                  <a:srgbClr val="000000"/>
                </a:solidFill>
              </a:rPr>
              <a:t>uộc</a:t>
            </a:r>
            <a:r>
              <a:rPr lang="en-US" sz="2800" dirty="0" smtClean="0">
                <a:solidFill>
                  <a:srgbClr val="000000"/>
                </a:solidFill>
              </a:rPr>
              <a:t> </a:t>
            </a:r>
            <a:r>
              <a:rPr lang="en-US" sz="2800" dirty="0" err="1">
                <a:solidFill>
                  <a:srgbClr val="000000"/>
                </a:solidFill>
              </a:rPr>
              <a:t>sống</a:t>
            </a:r>
            <a:r>
              <a:rPr lang="en-US" sz="2800" dirty="0">
                <a:solidFill>
                  <a:srgbClr val="000000"/>
                </a:solidFill>
              </a:rPr>
              <a:t> </a:t>
            </a:r>
            <a:r>
              <a:rPr lang="en-US" sz="2800" dirty="0" err="1">
                <a:solidFill>
                  <a:srgbClr val="000000"/>
                </a:solidFill>
              </a:rPr>
              <a:t>đông</a:t>
            </a:r>
            <a:r>
              <a:rPr lang="en-US" sz="2800" dirty="0">
                <a:solidFill>
                  <a:srgbClr val="000000"/>
                </a:solidFill>
              </a:rPr>
              <a:t> </a:t>
            </a:r>
            <a:r>
              <a:rPr lang="en-US" sz="2800" dirty="0" err="1">
                <a:solidFill>
                  <a:srgbClr val="000000"/>
                </a:solidFill>
              </a:rPr>
              <a:t>vui</a:t>
            </a:r>
            <a:r>
              <a:rPr lang="en-US" sz="2800" dirty="0">
                <a:solidFill>
                  <a:srgbClr val="000000"/>
                </a:solidFill>
              </a:rPr>
              <a:t>, </a:t>
            </a:r>
            <a:r>
              <a:rPr lang="en-US" sz="2800" dirty="0" err="1">
                <a:solidFill>
                  <a:srgbClr val="000000"/>
                </a:solidFill>
              </a:rPr>
              <a:t>nhộn</a:t>
            </a:r>
            <a:r>
              <a:rPr lang="en-US" sz="2800" dirty="0">
                <a:solidFill>
                  <a:srgbClr val="000000"/>
                </a:solidFill>
              </a:rPr>
              <a:t> </a:t>
            </a:r>
            <a:r>
              <a:rPr lang="en-US" sz="2800" dirty="0" err="1">
                <a:solidFill>
                  <a:srgbClr val="000000"/>
                </a:solidFill>
              </a:rPr>
              <a:t>nhịp</a:t>
            </a:r>
            <a:r>
              <a:rPr lang="en-US" sz="2800" dirty="0">
                <a:solidFill>
                  <a:srgbClr val="000000"/>
                </a:solidFill>
              </a:rPr>
              <a:t>,  </a:t>
            </a:r>
            <a:r>
              <a:rPr lang="en-US" sz="2800" dirty="0" err="1">
                <a:solidFill>
                  <a:srgbClr val="000000"/>
                </a:solidFill>
              </a:rPr>
              <a:t>giản</a:t>
            </a:r>
            <a:r>
              <a:rPr lang="en-US" sz="2800" dirty="0">
                <a:solidFill>
                  <a:srgbClr val="000000"/>
                </a:solidFill>
              </a:rPr>
              <a:t> </a:t>
            </a:r>
            <a:r>
              <a:rPr lang="en-US" sz="2800" dirty="0" err="1">
                <a:solidFill>
                  <a:srgbClr val="000000"/>
                </a:solidFill>
              </a:rPr>
              <a:t>dị</a:t>
            </a:r>
            <a:r>
              <a:rPr lang="en-US" sz="2800" dirty="0">
                <a:solidFill>
                  <a:srgbClr val="000000"/>
                </a:solidFill>
              </a:rPr>
              <a:t>, </a:t>
            </a:r>
            <a:r>
              <a:rPr lang="en-US" sz="2800" dirty="0" err="1">
                <a:solidFill>
                  <a:srgbClr val="000000"/>
                </a:solidFill>
              </a:rPr>
              <a:t>thanh</a:t>
            </a:r>
            <a:r>
              <a:rPr lang="en-US" sz="2800" dirty="0">
                <a:solidFill>
                  <a:srgbClr val="000000"/>
                </a:solidFill>
              </a:rPr>
              <a:t> </a:t>
            </a:r>
            <a:r>
              <a:rPr lang="en-US" sz="2800" dirty="0" err="1">
                <a:solidFill>
                  <a:srgbClr val="000000"/>
                </a:solidFill>
              </a:rPr>
              <a:t>bình</a:t>
            </a:r>
            <a:r>
              <a:rPr lang="en-US" sz="2800" dirty="0">
                <a:solidFill>
                  <a:srgbClr val="000000"/>
                </a:solidFill>
              </a:rPr>
              <a:t> </a:t>
            </a:r>
            <a:r>
              <a:rPr lang="en-US" sz="2800" dirty="0" err="1">
                <a:solidFill>
                  <a:srgbClr val="000000"/>
                </a:solidFill>
              </a:rPr>
              <a:t>và</a:t>
            </a:r>
            <a:r>
              <a:rPr lang="en-US" sz="2800" dirty="0">
                <a:solidFill>
                  <a:srgbClr val="000000"/>
                </a:solidFill>
              </a:rPr>
              <a:t>  </a:t>
            </a:r>
            <a:r>
              <a:rPr lang="en-US" sz="2800" dirty="0" err="1">
                <a:solidFill>
                  <a:srgbClr val="000000"/>
                </a:solidFill>
              </a:rPr>
              <a:t>hạnh</a:t>
            </a:r>
            <a:r>
              <a:rPr lang="en-US" sz="2800" dirty="0">
                <a:solidFill>
                  <a:srgbClr val="000000"/>
                </a:solidFill>
              </a:rPr>
              <a:t> </a:t>
            </a:r>
            <a:r>
              <a:rPr lang="en-US" sz="2800" dirty="0" err="1">
                <a:solidFill>
                  <a:srgbClr val="000000"/>
                </a:solidFill>
              </a:rPr>
              <a:t>phúc</a:t>
            </a:r>
            <a:r>
              <a:rPr lang="en-US" sz="2800" dirty="0">
                <a:solidFill>
                  <a:srgbClr val="000000"/>
                </a:solidFill>
              </a:rPr>
              <a:t>.</a:t>
            </a:r>
          </a:p>
        </p:txBody>
      </p:sp>
      <p:pic>
        <p:nvPicPr>
          <p:cNvPr id="13314" name="Picture 2" descr="C:\Users\M\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19350"/>
            <a:ext cx="462915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Downloads\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9350"/>
            <a:ext cx="4495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64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 calcmode="lin" valueType="num">
                                      <p:cBhvr>
                                        <p:cTn id="14" dur="1000" fill="hold"/>
                                        <p:tgtEl>
                                          <p:spTgt spid="13315"/>
                                        </p:tgtEl>
                                        <p:attrNameLst>
                                          <p:attrName>ppt_w</p:attrName>
                                        </p:attrNameLst>
                                      </p:cBhvr>
                                      <p:tavLst>
                                        <p:tav tm="0">
                                          <p:val>
                                            <p:fltVal val="0"/>
                                          </p:val>
                                        </p:tav>
                                        <p:tav tm="100000">
                                          <p:val>
                                            <p:strVal val="#ppt_w"/>
                                          </p:val>
                                        </p:tav>
                                      </p:tavLst>
                                    </p:anim>
                                    <p:anim calcmode="lin" valueType="num">
                                      <p:cBhvr>
                                        <p:cTn id="15" dur="1000" fill="hold"/>
                                        <p:tgtEl>
                                          <p:spTgt spid="13315"/>
                                        </p:tgtEl>
                                        <p:attrNameLst>
                                          <p:attrName>ppt_h</p:attrName>
                                        </p:attrNameLst>
                                      </p:cBhvr>
                                      <p:tavLst>
                                        <p:tav tm="0">
                                          <p:val>
                                            <p:fltVal val="0"/>
                                          </p:val>
                                        </p:tav>
                                        <p:tav tm="100000">
                                          <p:val>
                                            <p:strVal val="#ppt_h"/>
                                          </p:val>
                                        </p:tav>
                                      </p:tavLst>
                                    </p:anim>
                                    <p:anim calcmode="lin" valueType="num">
                                      <p:cBhvr>
                                        <p:cTn id="16" dur="1000" fill="hold"/>
                                        <p:tgtEl>
                                          <p:spTgt spid="13315"/>
                                        </p:tgtEl>
                                        <p:attrNameLst>
                                          <p:attrName>style.rotation</p:attrName>
                                        </p:attrNameLst>
                                      </p:cBhvr>
                                      <p:tavLst>
                                        <p:tav tm="0">
                                          <p:val>
                                            <p:fltVal val="90"/>
                                          </p:val>
                                        </p:tav>
                                        <p:tav tm="100000">
                                          <p:val>
                                            <p:fltVal val="0"/>
                                          </p:val>
                                        </p:tav>
                                      </p:tavLst>
                                    </p:anim>
                                    <p:animEffect transition="in" filter="fade">
                                      <p:cBhvr>
                                        <p:cTn id="17" dur="10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7831" name="Text Box 7"/>
          <p:cNvSpPr txBox="1">
            <a:spLocks noChangeArrowheads="1"/>
          </p:cNvSpPr>
          <p:nvPr/>
        </p:nvSpPr>
        <p:spPr bwMode="auto">
          <a:xfrm>
            <a:off x="228600" y="-15506"/>
            <a:ext cx="3276600" cy="461665"/>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400" b="1" dirty="0" smtClean="0"/>
              <a:t>III. </a:t>
            </a:r>
            <a:r>
              <a:rPr lang="en-US" sz="2400" b="1" dirty="0" err="1"/>
              <a:t>Tổng</a:t>
            </a:r>
            <a:r>
              <a:rPr lang="en-US" sz="2400" b="1" dirty="0"/>
              <a:t> </a:t>
            </a:r>
            <a:r>
              <a:rPr lang="en-US" sz="2400" b="1" dirty="0" err="1"/>
              <a:t>kết</a:t>
            </a:r>
            <a:endParaRPr lang="en-US" sz="2400" b="1" dirty="0"/>
          </a:p>
        </p:txBody>
      </p:sp>
      <p:sp>
        <p:nvSpPr>
          <p:cNvPr id="77835" name="Text Box 11"/>
          <p:cNvSpPr txBox="1">
            <a:spLocks noChangeArrowheads="1"/>
          </p:cNvSpPr>
          <p:nvPr/>
        </p:nvSpPr>
        <p:spPr bwMode="auto">
          <a:xfrm>
            <a:off x="163769" y="679878"/>
            <a:ext cx="8839200" cy="707886"/>
          </a:xfrm>
          <a:prstGeom prst="rect">
            <a:avLst/>
          </a:prstGeom>
          <a:solidFill>
            <a:schemeClr val="bg1"/>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000" b="1" i="1" dirty="0" smtClean="0"/>
              <a:t>1. </a:t>
            </a:r>
            <a:r>
              <a:rPr lang="en-US" sz="2000" b="1" i="1" dirty="0" err="1" smtClean="0"/>
              <a:t>Nghệ</a:t>
            </a:r>
            <a:r>
              <a:rPr lang="en-US" sz="2000" b="1" i="1" dirty="0" smtClean="0"/>
              <a:t> </a:t>
            </a:r>
            <a:r>
              <a:rPr lang="en-US" sz="2000" b="1" i="1" dirty="0" err="1" smtClean="0"/>
              <a:t>thuật</a:t>
            </a:r>
            <a:endParaRPr lang="en-US" sz="2000" b="1" i="1" dirty="0" smtClean="0"/>
          </a:p>
          <a:p>
            <a:pPr eaLnBrk="1" hangingPunct="1"/>
            <a:r>
              <a:rPr lang="en-US" sz="2000" b="1" i="1" dirty="0" smtClean="0"/>
              <a:t> </a:t>
            </a:r>
            <a:r>
              <a:rPr lang="en-US" sz="2000" dirty="0" err="1" smtClean="0"/>
              <a:t>Tác</a:t>
            </a:r>
            <a:r>
              <a:rPr lang="en-US" sz="2000" dirty="0" smtClean="0"/>
              <a:t> </a:t>
            </a:r>
            <a:r>
              <a:rPr lang="en-US" sz="2000" dirty="0" err="1" smtClean="0"/>
              <a:t>giả</a:t>
            </a:r>
            <a:r>
              <a:rPr lang="en-US" sz="2000" dirty="0" smtClean="0"/>
              <a:t> </a:t>
            </a:r>
            <a:r>
              <a:rPr lang="en-US" sz="2000" dirty="0" err="1" smtClean="0"/>
              <a:t>miêu</a:t>
            </a:r>
            <a:r>
              <a:rPr lang="en-US" sz="2000" dirty="0" smtClean="0"/>
              <a:t> </a:t>
            </a:r>
            <a:r>
              <a:rPr lang="en-US" sz="2000" dirty="0" err="1" smtClean="0"/>
              <a:t>tả</a:t>
            </a:r>
            <a:r>
              <a:rPr lang="en-US" sz="2000" dirty="0" smtClean="0"/>
              <a:t> </a:t>
            </a:r>
            <a:r>
              <a:rPr lang="en-US" sz="2000" dirty="0" err="1" smtClean="0"/>
              <a:t>tinh</a:t>
            </a:r>
            <a:r>
              <a:rPr lang="en-US" sz="2000" dirty="0" smtClean="0"/>
              <a:t> </a:t>
            </a:r>
            <a:r>
              <a:rPr lang="en-US" sz="2000" dirty="0" err="1" smtClean="0"/>
              <a:t>tế</a:t>
            </a:r>
            <a:r>
              <a:rPr lang="en-US" sz="2000" dirty="0" smtClean="0"/>
              <a:t>, </a:t>
            </a:r>
            <a:r>
              <a:rPr lang="en-US" sz="2000" dirty="0" err="1" smtClean="0"/>
              <a:t>dùng</a:t>
            </a:r>
            <a:r>
              <a:rPr lang="en-US" sz="2000" dirty="0" smtClean="0"/>
              <a:t> </a:t>
            </a:r>
            <a:r>
              <a:rPr lang="en-US" sz="2000" dirty="0" err="1" smtClean="0"/>
              <a:t>từ</a:t>
            </a:r>
            <a:r>
              <a:rPr lang="en-US" sz="2000" dirty="0" smtClean="0"/>
              <a:t> </a:t>
            </a:r>
            <a:r>
              <a:rPr lang="en-US" sz="2000" dirty="0" err="1" smtClean="0"/>
              <a:t>gợi</a:t>
            </a:r>
            <a:r>
              <a:rPr lang="en-US" sz="2000" dirty="0" smtClean="0"/>
              <a:t> </a:t>
            </a:r>
            <a:r>
              <a:rPr lang="en-US" sz="2000" dirty="0" err="1" smtClean="0"/>
              <a:t>cảm</a:t>
            </a:r>
            <a:r>
              <a:rPr lang="en-US" sz="2000" dirty="0" smtClean="0"/>
              <a:t> </a:t>
            </a:r>
            <a:r>
              <a:rPr lang="en-US" sz="2000" dirty="0" err="1" smtClean="0"/>
              <a:t>giàu</a:t>
            </a:r>
            <a:r>
              <a:rPr lang="en-US" sz="2000" dirty="0" smtClean="0"/>
              <a:t> </a:t>
            </a:r>
            <a:r>
              <a:rPr lang="en-US" sz="2000" dirty="0" err="1" smtClean="0"/>
              <a:t>hình</a:t>
            </a:r>
            <a:r>
              <a:rPr lang="en-US" sz="2000" dirty="0" smtClean="0"/>
              <a:t> </a:t>
            </a:r>
            <a:r>
              <a:rPr lang="en-US" sz="2000" dirty="0" err="1" smtClean="0"/>
              <a:t>ảnh</a:t>
            </a:r>
            <a:r>
              <a:rPr lang="en-US" sz="2000" dirty="0"/>
              <a:t> </a:t>
            </a:r>
            <a:r>
              <a:rPr lang="en-US" sz="2000" dirty="0" err="1" smtClean="0"/>
              <a:t>và</a:t>
            </a:r>
            <a:r>
              <a:rPr lang="en-US" sz="2000" dirty="0" smtClean="0"/>
              <a:t> </a:t>
            </a:r>
            <a:r>
              <a:rPr lang="en-US" sz="2000" dirty="0" err="1" smtClean="0"/>
              <a:t>cảm</a:t>
            </a:r>
            <a:r>
              <a:rPr lang="en-US" sz="2000" dirty="0" smtClean="0"/>
              <a:t> </a:t>
            </a:r>
            <a:r>
              <a:rPr lang="en-US" sz="2000" dirty="0" err="1" smtClean="0"/>
              <a:t>xúc</a:t>
            </a:r>
            <a:r>
              <a:rPr lang="en-US" sz="2000" dirty="0" smtClean="0"/>
              <a:t>, </a:t>
            </a:r>
            <a:r>
              <a:rPr lang="en-US" sz="2000" dirty="0" err="1"/>
              <a:t>n</a:t>
            </a:r>
            <a:r>
              <a:rPr lang="en-US" sz="2000" dirty="0" err="1" smtClean="0"/>
              <a:t>gôn</a:t>
            </a:r>
            <a:r>
              <a:rPr lang="en-US" sz="2000" dirty="0" smtClean="0"/>
              <a:t> </a:t>
            </a:r>
            <a:r>
              <a:rPr lang="en-US" sz="2000" dirty="0" err="1"/>
              <a:t>ngữ</a:t>
            </a:r>
            <a:r>
              <a:rPr lang="en-US" sz="2000" dirty="0"/>
              <a:t> </a:t>
            </a:r>
            <a:r>
              <a:rPr lang="en-US" sz="2000" dirty="0" err="1"/>
              <a:t>tinh</a:t>
            </a:r>
            <a:r>
              <a:rPr lang="en-US" sz="2000" dirty="0"/>
              <a:t> </a:t>
            </a:r>
            <a:r>
              <a:rPr lang="en-US" sz="2000" dirty="0" err="1"/>
              <a:t>tế</a:t>
            </a:r>
            <a:r>
              <a:rPr lang="en-US" sz="2000" dirty="0"/>
              <a:t>.</a:t>
            </a:r>
          </a:p>
        </p:txBody>
      </p:sp>
      <p:sp>
        <p:nvSpPr>
          <p:cNvPr id="125959" name="AutoShape 7"/>
          <p:cNvSpPr>
            <a:spLocks noChangeArrowheads="1"/>
          </p:cNvSpPr>
          <p:nvPr/>
        </p:nvSpPr>
        <p:spPr bwMode="auto">
          <a:xfrm>
            <a:off x="762000" y="3385066"/>
            <a:ext cx="7772400" cy="160020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err="1"/>
              <a:t>Em</a:t>
            </a:r>
            <a:r>
              <a:rPr lang="en-US" sz="2400" b="1" i="1" dirty="0"/>
              <a:t> </a:t>
            </a:r>
            <a:r>
              <a:rPr lang="en-US" sz="2400" b="1" i="1" dirty="0" err="1"/>
              <a:t>có</a:t>
            </a:r>
            <a:r>
              <a:rPr lang="en-US" sz="2400" b="1" i="1" dirty="0"/>
              <a:t> </a:t>
            </a:r>
            <a:r>
              <a:rPr lang="en-US" sz="2400" b="1" i="1" dirty="0" err="1"/>
              <a:t>nhận</a:t>
            </a:r>
            <a:r>
              <a:rPr lang="en-US" sz="2400" b="1" i="1" dirty="0"/>
              <a:t> </a:t>
            </a:r>
            <a:r>
              <a:rPr lang="en-US" sz="2400" b="1" i="1" dirty="0" err="1"/>
              <a:t>xét</a:t>
            </a:r>
            <a:r>
              <a:rPr lang="en-US" sz="2400" b="1" i="1" dirty="0"/>
              <a:t> </a:t>
            </a:r>
            <a:r>
              <a:rPr lang="en-US" sz="2400" b="1" i="1" dirty="0" err="1"/>
              <a:t>gì</a:t>
            </a:r>
            <a:r>
              <a:rPr lang="en-US" sz="2400" b="1" i="1" dirty="0"/>
              <a:t> </a:t>
            </a:r>
            <a:r>
              <a:rPr lang="en-US" sz="2400" b="1" i="1" dirty="0" err="1"/>
              <a:t>về</a:t>
            </a:r>
            <a:r>
              <a:rPr lang="en-US" sz="2400" b="1" i="1" dirty="0"/>
              <a:t> </a:t>
            </a:r>
            <a:r>
              <a:rPr lang="en-US" sz="2400" b="1" i="1" dirty="0" err="1"/>
              <a:t>cách</a:t>
            </a:r>
            <a:r>
              <a:rPr lang="en-US" sz="2400" b="1" i="1" dirty="0"/>
              <a:t> </a:t>
            </a:r>
            <a:r>
              <a:rPr lang="en-US" sz="2400" b="1" i="1" dirty="0" err="1"/>
              <a:t>quan</a:t>
            </a:r>
            <a:r>
              <a:rPr lang="en-US" sz="2400" b="1" i="1" dirty="0"/>
              <a:t> </a:t>
            </a:r>
            <a:r>
              <a:rPr lang="en-US" sz="2400" b="1" i="1" dirty="0" err="1"/>
              <a:t>sát</a:t>
            </a:r>
            <a:r>
              <a:rPr lang="en-US" sz="2400" b="1" i="1" dirty="0"/>
              <a:t> </a:t>
            </a:r>
            <a:r>
              <a:rPr lang="en-US" sz="2400" b="1" i="1" dirty="0" err="1"/>
              <a:t>và</a:t>
            </a:r>
            <a:r>
              <a:rPr lang="en-US" sz="2400" b="1" i="1" dirty="0"/>
              <a:t> </a:t>
            </a:r>
            <a:r>
              <a:rPr lang="en-US" sz="2400" b="1" i="1" dirty="0" err="1"/>
              <a:t>nghệ</a:t>
            </a:r>
            <a:r>
              <a:rPr lang="en-US" sz="2400" b="1" i="1" dirty="0"/>
              <a:t> </a:t>
            </a:r>
            <a:r>
              <a:rPr lang="en-US" sz="2400" b="1" i="1" dirty="0" err="1"/>
              <a:t>thuật</a:t>
            </a:r>
            <a:r>
              <a:rPr lang="en-US" sz="2400" b="1" i="1" dirty="0"/>
              <a:t> </a:t>
            </a:r>
            <a:r>
              <a:rPr lang="en-US" sz="2400" b="1" i="1" dirty="0" err="1"/>
              <a:t>tả</a:t>
            </a:r>
            <a:r>
              <a:rPr lang="en-US" sz="2400" b="1" i="1" dirty="0"/>
              <a:t> </a:t>
            </a:r>
            <a:r>
              <a:rPr lang="en-US" sz="2400" b="1" i="1" dirty="0" err="1"/>
              <a:t>cảnh</a:t>
            </a:r>
            <a:r>
              <a:rPr lang="en-US" sz="2400" b="1" i="1" dirty="0"/>
              <a:t> </a:t>
            </a:r>
            <a:r>
              <a:rPr lang="en-US" sz="2400" b="1" i="1" dirty="0" err="1"/>
              <a:t>của</a:t>
            </a:r>
            <a:r>
              <a:rPr lang="en-US" sz="2400" b="1" i="1" dirty="0"/>
              <a:t> </a:t>
            </a:r>
            <a:r>
              <a:rPr lang="en-US" sz="2400" b="1" i="1" dirty="0" err="1"/>
              <a:t>tác</a:t>
            </a:r>
            <a:r>
              <a:rPr lang="en-US" sz="2400" b="1" i="1" dirty="0"/>
              <a:t> </a:t>
            </a:r>
            <a:r>
              <a:rPr lang="en-US" sz="2400" b="1" i="1" dirty="0" err="1"/>
              <a:t>giả</a:t>
            </a:r>
            <a:r>
              <a:rPr lang="en-US" sz="2400" b="1" i="1" dirty="0"/>
              <a:t>?</a:t>
            </a:r>
          </a:p>
        </p:txBody>
      </p:sp>
      <p:sp>
        <p:nvSpPr>
          <p:cNvPr id="2" name="AutoShape 7"/>
          <p:cNvSpPr>
            <a:spLocks noChangeArrowheads="1"/>
          </p:cNvSpPr>
          <p:nvPr/>
        </p:nvSpPr>
        <p:spPr bwMode="auto">
          <a:xfrm>
            <a:off x="1066800" y="3409950"/>
            <a:ext cx="8001000" cy="142875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err="1"/>
              <a:t>Đoạn</a:t>
            </a:r>
            <a:r>
              <a:rPr lang="en-US" sz="2400" b="1" i="1" dirty="0"/>
              <a:t> </a:t>
            </a:r>
            <a:r>
              <a:rPr lang="en-US" sz="2400" b="1" i="1" dirty="0" err="1"/>
              <a:t>kí</a:t>
            </a:r>
            <a:r>
              <a:rPr lang="en-US" sz="2400" b="1" i="1" dirty="0"/>
              <a:t> </a:t>
            </a:r>
            <a:r>
              <a:rPr lang="en-US" sz="2400" b="1" i="1" dirty="0" err="1"/>
              <a:t>giúp</a:t>
            </a:r>
            <a:r>
              <a:rPr lang="en-US" sz="2400" b="1" i="1" dirty="0"/>
              <a:t> </a:t>
            </a:r>
            <a:r>
              <a:rPr lang="en-US" sz="2400" b="1" i="1" dirty="0" err="1"/>
              <a:t>em</a:t>
            </a:r>
            <a:r>
              <a:rPr lang="en-US" sz="2400" b="1" i="1" dirty="0"/>
              <a:t> </a:t>
            </a:r>
            <a:r>
              <a:rPr lang="en-US" sz="2400" b="1" i="1" dirty="0" err="1"/>
              <a:t>hiều</a:t>
            </a:r>
            <a:r>
              <a:rPr lang="en-US" sz="2400" b="1" i="1" dirty="0"/>
              <a:t> </a:t>
            </a:r>
            <a:r>
              <a:rPr lang="en-US" sz="2400" b="1" i="1" dirty="0" err="1"/>
              <a:t>gì</a:t>
            </a:r>
            <a:r>
              <a:rPr lang="en-US" sz="2400" b="1" i="1" dirty="0"/>
              <a:t> </a:t>
            </a:r>
            <a:r>
              <a:rPr lang="en-US" sz="2400" b="1" i="1" dirty="0" err="1"/>
              <a:t>về</a:t>
            </a:r>
            <a:r>
              <a:rPr lang="en-US" sz="2400" b="1" i="1" dirty="0"/>
              <a:t> </a:t>
            </a:r>
            <a:r>
              <a:rPr lang="en-US" sz="2400" b="1" i="1" dirty="0" err="1"/>
              <a:t>thiên</a:t>
            </a:r>
            <a:r>
              <a:rPr lang="en-US" sz="2400" b="1" i="1" dirty="0"/>
              <a:t> </a:t>
            </a:r>
            <a:r>
              <a:rPr lang="en-US" sz="2400" b="1" i="1" dirty="0" err="1"/>
              <a:t>nhiên</a:t>
            </a:r>
            <a:r>
              <a:rPr lang="en-US" sz="2400" b="1" i="1" dirty="0"/>
              <a:t> </a:t>
            </a:r>
            <a:r>
              <a:rPr lang="en-US" sz="2400" b="1" i="1" dirty="0" err="1"/>
              <a:t>và</a:t>
            </a:r>
            <a:r>
              <a:rPr lang="en-US" sz="2400" b="1" i="1" dirty="0"/>
              <a:t> con </a:t>
            </a:r>
            <a:r>
              <a:rPr lang="en-US" sz="2400" b="1" i="1" dirty="0" err="1"/>
              <a:t>người</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Cô</a:t>
            </a:r>
            <a:r>
              <a:rPr lang="en-US" sz="2400" b="1" i="1" dirty="0"/>
              <a:t> </a:t>
            </a:r>
            <a:r>
              <a:rPr lang="en-US" sz="2400" b="1" i="1" dirty="0" err="1"/>
              <a:t>Tô</a:t>
            </a:r>
            <a:r>
              <a:rPr lang="en-US" sz="2400" b="1" i="1" dirty="0"/>
              <a:t>?</a:t>
            </a:r>
          </a:p>
        </p:txBody>
      </p:sp>
      <p:sp>
        <p:nvSpPr>
          <p:cNvPr id="77838" name="Rectangle 14"/>
          <p:cNvSpPr>
            <a:spLocks noChangeArrowheads="1"/>
          </p:cNvSpPr>
          <p:nvPr/>
        </p:nvSpPr>
        <p:spPr bwMode="auto">
          <a:xfrm>
            <a:off x="180975" y="1733550"/>
            <a:ext cx="8821994" cy="1015663"/>
          </a:xfrm>
          <a:prstGeom prst="rect">
            <a:avLst/>
          </a:prstGeom>
          <a:solidFill>
            <a:schemeClr val="bg1"/>
          </a:solidFill>
          <a:ln>
            <a:noFill/>
          </a:ln>
          <a:effectLst/>
          <a:extLst/>
        </p:spPr>
        <p:txBody>
          <a:bodyPr wrap="square" anchor="ctr">
            <a:spAutoFit/>
          </a:bodyPr>
          <a:lstStyle/>
          <a:p>
            <a:pPr algn="just"/>
            <a:r>
              <a:rPr lang="en-US" sz="2000" b="1" i="1" dirty="0" smtClean="0"/>
              <a:t>2. </a:t>
            </a:r>
            <a:r>
              <a:rPr lang="en-US" sz="2000" b="1" i="1" dirty="0" err="1" smtClean="0"/>
              <a:t>Nội</a:t>
            </a:r>
            <a:r>
              <a:rPr lang="en-US" sz="2000" b="1" i="1" dirty="0" smtClean="0"/>
              <a:t> </a:t>
            </a:r>
            <a:r>
              <a:rPr lang="en-US" sz="2000" b="1" i="1" dirty="0" err="1" smtClean="0"/>
              <a:t>dung</a:t>
            </a:r>
            <a:r>
              <a:rPr lang="en-US" sz="2000" dirty="0" err="1" smtClean="0"/>
              <a:t>Bài</a:t>
            </a:r>
            <a:r>
              <a:rPr lang="en-US" sz="2000" dirty="0" smtClean="0"/>
              <a:t> </a:t>
            </a:r>
            <a:r>
              <a:rPr lang="en-US" sz="2000" dirty="0" err="1"/>
              <a:t>văn</a:t>
            </a:r>
            <a:r>
              <a:rPr lang="en-US" sz="2000" dirty="0"/>
              <a:t> </a:t>
            </a:r>
            <a:r>
              <a:rPr lang="en-US" sz="2000" dirty="0" err="1"/>
              <a:t>viết</a:t>
            </a:r>
            <a:r>
              <a:rPr lang="en-US" sz="2000" dirty="0"/>
              <a:t> </a:t>
            </a:r>
            <a:r>
              <a:rPr lang="en-US" sz="2000" dirty="0" err="1"/>
              <a:t>về</a:t>
            </a:r>
            <a:r>
              <a:rPr lang="en-US" sz="2000" dirty="0"/>
              <a:t> </a:t>
            </a:r>
            <a:r>
              <a:rPr lang="en-US" sz="2000" dirty="0" err="1"/>
              <a:t>vẻ</a:t>
            </a:r>
            <a:r>
              <a:rPr lang="en-US" sz="2000" dirty="0"/>
              <a:t> </a:t>
            </a:r>
            <a:r>
              <a:rPr lang="en-US" sz="2000" dirty="0" err="1"/>
              <a:t>đẹp</a:t>
            </a:r>
            <a:r>
              <a:rPr lang="en-US" sz="2000" dirty="0"/>
              <a:t> </a:t>
            </a:r>
            <a:r>
              <a:rPr lang="en-US" sz="2000" dirty="0" err="1"/>
              <a:t>độc</a:t>
            </a:r>
            <a:r>
              <a:rPr lang="en-US" sz="2000" dirty="0"/>
              <a:t> </a:t>
            </a:r>
            <a:r>
              <a:rPr lang="en-US" sz="2000" dirty="0" err="1"/>
              <a:t>đáo</a:t>
            </a:r>
            <a:r>
              <a:rPr lang="en-US" sz="2000" dirty="0"/>
              <a:t> </a:t>
            </a:r>
            <a:r>
              <a:rPr lang="en-US" sz="2000" dirty="0" err="1"/>
              <a:t>của</a:t>
            </a:r>
            <a:r>
              <a:rPr lang="en-US" sz="2000" dirty="0"/>
              <a:t> </a:t>
            </a:r>
            <a:r>
              <a:rPr lang="en-US" sz="2000" dirty="0" err="1"/>
              <a:t>thiên</a:t>
            </a:r>
            <a:r>
              <a:rPr lang="en-US" sz="2000" dirty="0"/>
              <a:t> </a:t>
            </a:r>
            <a:r>
              <a:rPr lang="en-US" sz="2000" dirty="0" err="1"/>
              <a:t>nhiên</a:t>
            </a:r>
            <a:r>
              <a:rPr lang="en-US" sz="2000" dirty="0"/>
              <a:t> </a:t>
            </a:r>
            <a:r>
              <a:rPr lang="en-US" sz="2000" dirty="0" err="1"/>
              <a:t>và</a:t>
            </a:r>
            <a:r>
              <a:rPr lang="en-US" sz="2000" dirty="0"/>
              <a:t> </a:t>
            </a:r>
            <a:r>
              <a:rPr lang="en-US" sz="2000" dirty="0" err="1"/>
              <a:t>cuộc</a:t>
            </a:r>
            <a:r>
              <a:rPr lang="en-US" sz="2000" dirty="0"/>
              <a:t> </a:t>
            </a:r>
            <a:r>
              <a:rPr lang="en-US" sz="2000" dirty="0" err="1"/>
              <a:t>sống</a:t>
            </a:r>
            <a:r>
              <a:rPr lang="en-US" sz="2000" dirty="0"/>
              <a:t> con </a:t>
            </a:r>
            <a:r>
              <a:rPr lang="en-US" sz="2000" dirty="0" err="1"/>
              <a:t>người</a:t>
            </a:r>
            <a:r>
              <a:rPr lang="en-US" sz="2000" dirty="0"/>
              <a:t> </a:t>
            </a:r>
            <a:r>
              <a:rPr lang="en-US" sz="2000" dirty="0" err="1"/>
              <a:t>trên</a:t>
            </a:r>
            <a:r>
              <a:rPr lang="en-US" sz="2000" dirty="0"/>
              <a:t> </a:t>
            </a:r>
            <a:r>
              <a:rPr lang="en-US" sz="2000" dirty="0" err="1"/>
              <a:t>đảo</a:t>
            </a:r>
            <a:r>
              <a:rPr lang="en-US" sz="2000" dirty="0"/>
              <a:t> </a:t>
            </a:r>
            <a:r>
              <a:rPr lang="en-US" sz="2000" dirty="0" err="1"/>
              <a:t>Cô</a:t>
            </a:r>
            <a:r>
              <a:rPr lang="en-US" sz="2000" dirty="0"/>
              <a:t> </a:t>
            </a:r>
            <a:r>
              <a:rPr lang="en-US" sz="2000" dirty="0" err="1" smtClean="0"/>
              <a:t>Tô</a:t>
            </a:r>
            <a:r>
              <a:rPr lang="en-US" sz="2000" dirty="0" smtClean="0"/>
              <a:t>. </a:t>
            </a:r>
            <a:r>
              <a:rPr lang="en-US" sz="2000" dirty="0" err="1" smtClean="0"/>
              <a:t>Thể</a:t>
            </a:r>
            <a:r>
              <a:rPr lang="en-US" sz="2000" dirty="0" smtClean="0"/>
              <a:t> </a:t>
            </a:r>
            <a:r>
              <a:rPr lang="en-US" sz="2000" dirty="0" err="1"/>
              <a:t>hiện</a:t>
            </a:r>
            <a:r>
              <a:rPr lang="en-US" sz="2000" dirty="0"/>
              <a:t> </a:t>
            </a:r>
            <a:r>
              <a:rPr lang="en-US" sz="2000" dirty="0" err="1"/>
              <a:t>tình</a:t>
            </a:r>
            <a:r>
              <a:rPr lang="en-US" sz="2000" dirty="0"/>
              <a:t> </a:t>
            </a:r>
            <a:r>
              <a:rPr lang="en-US" sz="2000" dirty="0" err="1"/>
              <a:t>yêu</a:t>
            </a:r>
            <a:r>
              <a:rPr lang="en-US" sz="2000" dirty="0"/>
              <a:t> </a:t>
            </a:r>
            <a:r>
              <a:rPr lang="en-US" sz="2000" dirty="0" err="1"/>
              <a:t>sâu</a:t>
            </a:r>
            <a:r>
              <a:rPr lang="en-US" sz="2000" dirty="0"/>
              <a:t> </a:t>
            </a:r>
            <a:r>
              <a:rPr lang="en-US" sz="2000" dirty="0" err="1"/>
              <a:t>sắc</a:t>
            </a:r>
            <a:r>
              <a:rPr lang="en-US" sz="2000" dirty="0"/>
              <a:t> </a:t>
            </a:r>
            <a:r>
              <a:rPr lang="en-US" sz="2000" dirty="0" err="1"/>
              <a:t>của</a:t>
            </a:r>
            <a:r>
              <a:rPr lang="en-US" sz="2000" dirty="0"/>
              <a:t> </a:t>
            </a:r>
            <a:r>
              <a:rPr lang="en-US" sz="2000" dirty="0" err="1"/>
              <a:t>tác</a:t>
            </a:r>
            <a:r>
              <a:rPr lang="en-US" sz="2000" dirty="0"/>
              <a:t> </a:t>
            </a:r>
            <a:r>
              <a:rPr lang="en-US" sz="2000" dirty="0" err="1"/>
              <a:t>giả</a:t>
            </a:r>
            <a:r>
              <a:rPr lang="en-US" sz="2000" dirty="0"/>
              <a:t> </a:t>
            </a:r>
            <a:r>
              <a:rPr lang="en-US" sz="2000" dirty="0" err="1"/>
              <a:t>dành</a:t>
            </a:r>
            <a:r>
              <a:rPr lang="en-US" sz="2000" dirty="0"/>
              <a:t> </a:t>
            </a:r>
            <a:r>
              <a:rPr lang="en-US" sz="2000" dirty="0" err="1"/>
              <a:t>cho</a:t>
            </a:r>
            <a:r>
              <a:rPr lang="en-US" sz="2000" dirty="0"/>
              <a:t> </a:t>
            </a:r>
            <a:r>
              <a:rPr lang="en-US" sz="2000" dirty="0" err="1"/>
              <a:t>thiên</a:t>
            </a:r>
            <a:r>
              <a:rPr lang="en-US" sz="2000" dirty="0"/>
              <a:t> </a:t>
            </a:r>
            <a:r>
              <a:rPr lang="en-US" sz="2000" dirty="0" err="1" smtClean="0"/>
              <a:t>nhiên</a:t>
            </a:r>
            <a:r>
              <a:rPr lang="en-US" sz="2000" dirty="0" smtClean="0"/>
              <a:t> </a:t>
            </a:r>
            <a:r>
              <a:rPr lang="en-US" sz="2000" dirty="0" err="1" smtClean="0"/>
              <a:t>và</a:t>
            </a:r>
            <a:r>
              <a:rPr lang="en-US" sz="2000" dirty="0" smtClean="0"/>
              <a:t> </a:t>
            </a:r>
            <a:r>
              <a:rPr lang="en-US" sz="2000" dirty="0" err="1" smtClean="0"/>
              <a:t>cuộc</a:t>
            </a:r>
            <a:r>
              <a:rPr lang="en-US" sz="2000" dirty="0" smtClean="0"/>
              <a:t> </a:t>
            </a:r>
            <a:r>
              <a:rPr lang="en-US" sz="2000" dirty="0" err="1"/>
              <a:t>sống</a:t>
            </a:r>
            <a:r>
              <a:rPr lang="en-US" sz="2000" dirty="0"/>
              <a:t>. </a:t>
            </a:r>
          </a:p>
        </p:txBody>
      </p:sp>
      <p:sp>
        <p:nvSpPr>
          <p:cNvPr id="3" name="Rectangle 2"/>
          <p:cNvSpPr/>
          <p:nvPr/>
        </p:nvSpPr>
        <p:spPr>
          <a:xfrm>
            <a:off x="179041" y="3003989"/>
            <a:ext cx="8823927" cy="1477328"/>
          </a:xfrm>
          <a:prstGeom prst="rect">
            <a:avLst/>
          </a:prstGeom>
          <a:solidFill>
            <a:schemeClr val="bg1"/>
          </a:solidFill>
        </p:spPr>
        <p:txBody>
          <a:bodyPr wrap="square">
            <a:spAutoFit/>
          </a:bodyPr>
          <a:lstStyle/>
          <a:p>
            <a:pPr>
              <a:spcBef>
                <a:spcPct val="50000"/>
              </a:spcBef>
            </a:pPr>
            <a:r>
              <a:rPr lang="en-US" sz="2000" b="1" i="1" dirty="0">
                <a:solidFill>
                  <a:srgbClr val="000000"/>
                </a:solidFill>
              </a:rPr>
              <a:t>3. Ý </a:t>
            </a:r>
            <a:r>
              <a:rPr lang="en-US" sz="2000" b="1" i="1" dirty="0" err="1" smtClean="0">
                <a:solidFill>
                  <a:srgbClr val="000000"/>
                </a:solidFill>
              </a:rPr>
              <a:t>nghĩa</a:t>
            </a:r>
            <a:r>
              <a:rPr lang="en-US" sz="2000" b="1" i="1" dirty="0">
                <a:solidFill>
                  <a:srgbClr val="000000"/>
                </a:solidFill>
              </a:rPr>
              <a:t>:</a:t>
            </a:r>
          </a:p>
          <a:p>
            <a:pPr algn="just">
              <a:spcBef>
                <a:spcPct val="50000"/>
              </a:spcBef>
            </a:pPr>
            <a:r>
              <a:rPr lang="en-US" sz="2000" dirty="0">
                <a:solidFill>
                  <a:srgbClr val="000000"/>
                </a:solidFill>
              </a:rPr>
              <a:t>	</a:t>
            </a:r>
            <a:r>
              <a:rPr lang="en-US" sz="2000" dirty="0" err="1">
                <a:solidFill>
                  <a:srgbClr val="000000"/>
                </a:solidFill>
              </a:rPr>
              <a:t>Bài</a:t>
            </a:r>
            <a:r>
              <a:rPr lang="en-US" sz="2000" dirty="0">
                <a:solidFill>
                  <a:srgbClr val="000000"/>
                </a:solidFill>
              </a:rPr>
              <a:t> </a:t>
            </a:r>
            <a:r>
              <a:rPr lang="en-US" sz="2000" dirty="0" err="1">
                <a:solidFill>
                  <a:srgbClr val="000000"/>
                </a:solidFill>
              </a:rPr>
              <a:t>văn</a:t>
            </a:r>
            <a:r>
              <a:rPr lang="en-US" sz="2000" dirty="0">
                <a:solidFill>
                  <a:srgbClr val="000000"/>
                </a:solidFill>
              </a:rPr>
              <a:t> </a:t>
            </a:r>
            <a:r>
              <a:rPr lang="en-US" sz="2000" dirty="0" err="1">
                <a:solidFill>
                  <a:srgbClr val="000000"/>
                </a:solidFill>
              </a:rPr>
              <a:t>cho</a:t>
            </a:r>
            <a:r>
              <a:rPr lang="en-US" sz="2000" dirty="0">
                <a:solidFill>
                  <a:srgbClr val="000000"/>
                </a:solidFill>
              </a:rPr>
              <a:t> </a:t>
            </a:r>
            <a:r>
              <a:rPr lang="en-US" sz="2000" dirty="0" err="1">
                <a:solidFill>
                  <a:srgbClr val="000000"/>
                </a:solidFill>
              </a:rPr>
              <a:t>thấy</a:t>
            </a:r>
            <a:r>
              <a:rPr lang="en-US" sz="2000" dirty="0">
                <a:solidFill>
                  <a:srgbClr val="000000"/>
                </a:solidFill>
              </a:rPr>
              <a:t> </a:t>
            </a:r>
            <a:r>
              <a:rPr lang="en-US" sz="2000" dirty="0" err="1">
                <a:solidFill>
                  <a:srgbClr val="000000"/>
                </a:solidFill>
              </a:rPr>
              <a:t>vẻ</a:t>
            </a:r>
            <a:r>
              <a:rPr lang="en-US" sz="2000" dirty="0">
                <a:solidFill>
                  <a:srgbClr val="000000"/>
                </a:solidFill>
              </a:rPr>
              <a:t> </a:t>
            </a:r>
            <a:r>
              <a:rPr lang="en-US" sz="2000" dirty="0" err="1">
                <a:solidFill>
                  <a:srgbClr val="000000"/>
                </a:solidFill>
              </a:rPr>
              <a:t>đẹp</a:t>
            </a:r>
            <a:r>
              <a:rPr lang="en-US" sz="2000" dirty="0">
                <a:solidFill>
                  <a:srgbClr val="000000"/>
                </a:solidFill>
              </a:rPr>
              <a:t> </a:t>
            </a:r>
            <a:r>
              <a:rPr lang="en-US" sz="2000" dirty="0" err="1">
                <a:solidFill>
                  <a:srgbClr val="000000"/>
                </a:solidFill>
              </a:rPr>
              <a:t>độc</a:t>
            </a:r>
            <a:r>
              <a:rPr lang="en-US" sz="2000" dirty="0">
                <a:solidFill>
                  <a:srgbClr val="000000"/>
                </a:solidFill>
              </a:rPr>
              <a:t> </a:t>
            </a:r>
            <a:r>
              <a:rPr lang="en-US" sz="2000" dirty="0" err="1">
                <a:solidFill>
                  <a:srgbClr val="000000"/>
                </a:solidFill>
              </a:rPr>
              <a:t>đáo</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thiên</a:t>
            </a:r>
            <a:r>
              <a:rPr lang="en-US" sz="2000" dirty="0">
                <a:solidFill>
                  <a:srgbClr val="000000"/>
                </a:solidFill>
              </a:rPr>
              <a:t> </a:t>
            </a:r>
            <a:r>
              <a:rPr lang="en-US" sz="2000" dirty="0" err="1">
                <a:solidFill>
                  <a:srgbClr val="000000"/>
                </a:solidFill>
              </a:rPr>
              <a:t>nhiên</a:t>
            </a:r>
            <a:r>
              <a:rPr lang="en-US" sz="2000" dirty="0">
                <a:solidFill>
                  <a:srgbClr val="000000"/>
                </a:solidFill>
              </a:rPr>
              <a:t> </a:t>
            </a:r>
            <a:r>
              <a:rPr lang="en-US" sz="2000" dirty="0" err="1">
                <a:solidFill>
                  <a:srgbClr val="000000"/>
                </a:solidFill>
              </a:rPr>
              <a:t>trên</a:t>
            </a:r>
            <a:r>
              <a:rPr lang="en-US" sz="2000" dirty="0">
                <a:solidFill>
                  <a:srgbClr val="000000"/>
                </a:solidFill>
              </a:rPr>
              <a:t> </a:t>
            </a:r>
            <a:r>
              <a:rPr lang="en-US" sz="2000" dirty="0" err="1">
                <a:solidFill>
                  <a:srgbClr val="000000"/>
                </a:solidFill>
              </a:rPr>
              <a:t>biển</a:t>
            </a:r>
            <a:r>
              <a:rPr lang="en-US" sz="2000" dirty="0">
                <a:solidFill>
                  <a:srgbClr val="000000"/>
                </a:solidFill>
              </a:rPr>
              <a:t> </a:t>
            </a:r>
            <a:r>
              <a:rPr lang="en-US" sz="2000" dirty="0" err="1">
                <a:solidFill>
                  <a:srgbClr val="000000"/>
                </a:solidFill>
              </a:rPr>
              <a:t>đảo</a:t>
            </a:r>
            <a:r>
              <a:rPr lang="en-US" sz="2000" dirty="0">
                <a:solidFill>
                  <a:srgbClr val="000000"/>
                </a:solidFill>
              </a:rPr>
              <a:t> </a:t>
            </a:r>
            <a:r>
              <a:rPr lang="en-US" sz="2000" dirty="0" err="1">
                <a:solidFill>
                  <a:srgbClr val="000000"/>
                </a:solidFill>
              </a:rPr>
              <a:t>Cô</a:t>
            </a:r>
            <a:r>
              <a:rPr lang="en-US" sz="2000" dirty="0">
                <a:solidFill>
                  <a:srgbClr val="000000"/>
                </a:solidFill>
              </a:rPr>
              <a:t> </a:t>
            </a:r>
            <a:r>
              <a:rPr lang="en-US" sz="2000" dirty="0" err="1">
                <a:solidFill>
                  <a:srgbClr val="000000"/>
                </a:solidFill>
              </a:rPr>
              <a:t>Tô</a:t>
            </a:r>
            <a:r>
              <a:rPr lang="en-US" sz="2000" dirty="0">
                <a:solidFill>
                  <a:srgbClr val="000000"/>
                </a:solidFill>
              </a:rPr>
              <a:t>, </a:t>
            </a:r>
            <a:r>
              <a:rPr lang="en-US" sz="2000" dirty="0" err="1">
                <a:solidFill>
                  <a:srgbClr val="000000"/>
                </a:solidFill>
              </a:rPr>
              <a:t>vẻ</a:t>
            </a:r>
            <a:r>
              <a:rPr lang="en-US" sz="2000" dirty="0">
                <a:solidFill>
                  <a:srgbClr val="000000"/>
                </a:solidFill>
              </a:rPr>
              <a:t> </a:t>
            </a:r>
            <a:r>
              <a:rPr lang="en-US" sz="2000" dirty="0" err="1">
                <a:solidFill>
                  <a:srgbClr val="000000"/>
                </a:solidFill>
              </a:rPr>
              <a:t>đẹp</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người</a:t>
            </a:r>
            <a:r>
              <a:rPr lang="en-US" sz="2000" dirty="0">
                <a:solidFill>
                  <a:srgbClr val="000000"/>
                </a:solidFill>
              </a:rPr>
              <a:t> </a:t>
            </a:r>
            <a:r>
              <a:rPr lang="en-US" sz="2000" dirty="0" err="1">
                <a:solidFill>
                  <a:srgbClr val="000000"/>
                </a:solidFill>
              </a:rPr>
              <a:t>lao</a:t>
            </a:r>
            <a:r>
              <a:rPr lang="en-US" sz="2000" dirty="0">
                <a:solidFill>
                  <a:srgbClr val="000000"/>
                </a:solidFill>
              </a:rPr>
              <a:t> </a:t>
            </a:r>
            <a:r>
              <a:rPr lang="en-US" sz="2000" dirty="0" err="1">
                <a:solidFill>
                  <a:srgbClr val="000000"/>
                </a:solidFill>
              </a:rPr>
              <a:t>động</a:t>
            </a:r>
            <a:r>
              <a:rPr lang="en-US" sz="2000" dirty="0">
                <a:solidFill>
                  <a:srgbClr val="000000"/>
                </a:solidFill>
              </a:rPr>
              <a:t> </a:t>
            </a:r>
            <a:r>
              <a:rPr lang="en-US" sz="2000" dirty="0" err="1">
                <a:solidFill>
                  <a:srgbClr val="000000"/>
                </a:solidFill>
              </a:rPr>
              <a:t>trên</a:t>
            </a:r>
            <a:r>
              <a:rPr lang="en-US" sz="2000" dirty="0">
                <a:solidFill>
                  <a:srgbClr val="000000"/>
                </a:solidFill>
              </a:rPr>
              <a:t> </a:t>
            </a:r>
            <a:r>
              <a:rPr lang="en-US" sz="2000" dirty="0" err="1">
                <a:solidFill>
                  <a:srgbClr val="000000"/>
                </a:solidFill>
              </a:rPr>
              <a:t>vùng</a:t>
            </a:r>
            <a:r>
              <a:rPr lang="en-US" sz="2000" dirty="0">
                <a:solidFill>
                  <a:srgbClr val="000000"/>
                </a:solidFill>
              </a:rPr>
              <a:t> </a:t>
            </a:r>
            <a:r>
              <a:rPr lang="en-US" sz="2000" dirty="0" err="1">
                <a:solidFill>
                  <a:srgbClr val="000000"/>
                </a:solidFill>
              </a:rPr>
              <a:t>đảo</a:t>
            </a:r>
            <a:r>
              <a:rPr lang="en-US" sz="2000" dirty="0">
                <a:solidFill>
                  <a:srgbClr val="000000"/>
                </a:solidFill>
              </a:rPr>
              <a:t> </a:t>
            </a:r>
            <a:r>
              <a:rPr lang="en-US" sz="2000" dirty="0" err="1">
                <a:solidFill>
                  <a:srgbClr val="000000"/>
                </a:solidFill>
              </a:rPr>
              <a:t>này</a:t>
            </a:r>
            <a:r>
              <a:rPr lang="en-US" sz="2000" dirty="0">
                <a:solidFill>
                  <a:srgbClr val="000000"/>
                </a:solidFill>
              </a:rPr>
              <a:t>. Qua </a:t>
            </a:r>
            <a:r>
              <a:rPr lang="en-US" sz="2000" dirty="0" err="1">
                <a:solidFill>
                  <a:srgbClr val="000000"/>
                </a:solidFill>
              </a:rPr>
              <a:t>đó</a:t>
            </a:r>
            <a:r>
              <a:rPr lang="en-US" sz="2000" dirty="0">
                <a:solidFill>
                  <a:srgbClr val="000000"/>
                </a:solidFill>
              </a:rPr>
              <a:t> </a:t>
            </a:r>
            <a:r>
              <a:rPr lang="en-US" sz="2000" dirty="0" err="1">
                <a:solidFill>
                  <a:srgbClr val="000000"/>
                </a:solidFill>
              </a:rPr>
              <a:t>thấy</a:t>
            </a:r>
            <a:r>
              <a:rPr lang="en-US" sz="2000" dirty="0">
                <a:solidFill>
                  <a:srgbClr val="000000"/>
                </a:solidFill>
              </a:rPr>
              <a:t> </a:t>
            </a:r>
            <a:r>
              <a:rPr lang="en-US" sz="2000" dirty="0" err="1">
                <a:solidFill>
                  <a:srgbClr val="000000"/>
                </a:solidFill>
              </a:rPr>
              <a:t>được</a:t>
            </a:r>
            <a:r>
              <a:rPr lang="en-US" sz="2000" dirty="0">
                <a:solidFill>
                  <a:srgbClr val="000000"/>
                </a:solidFill>
              </a:rPr>
              <a:t> </a:t>
            </a:r>
            <a:r>
              <a:rPr lang="en-US" sz="2000" dirty="0" err="1">
                <a:solidFill>
                  <a:srgbClr val="000000"/>
                </a:solidFill>
              </a:rPr>
              <a:t>tình</a:t>
            </a:r>
            <a:r>
              <a:rPr lang="en-US" sz="2000" dirty="0">
                <a:solidFill>
                  <a:srgbClr val="000000"/>
                </a:solidFill>
              </a:rPr>
              <a:t> </a:t>
            </a:r>
            <a:r>
              <a:rPr lang="en-US" sz="2000" dirty="0" err="1">
                <a:solidFill>
                  <a:srgbClr val="000000"/>
                </a:solidFill>
              </a:rPr>
              <a:t>cảm</a:t>
            </a:r>
            <a:r>
              <a:rPr lang="en-US" sz="2000" dirty="0">
                <a:solidFill>
                  <a:srgbClr val="000000"/>
                </a:solidFill>
              </a:rPr>
              <a:t> </a:t>
            </a:r>
            <a:r>
              <a:rPr lang="en-US" sz="2000" dirty="0" err="1">
                <a:solidFill>
                  <a:srgbClr val="000000"/>
                </a:solidFill>
              </a:rPr>
              <a:t>yêu</a:t>
            </a:r>
            <a:r>
              <a:rPr lang="en-US" sz="2000" dirty="0">
                <a:solidFill>
                  <a:srgbClr val="000000"/>
                </a:solidFill>
              </a:rPr>
              <a:t> </a:t>
            </a:r>
            <a:r>
              <a:rPr lang="en-US" sz="2000" dirty="0" err="1">
                <a:solidFill>
                  <a:srgbClr val="000000"/>
                </a:solidFill>
              </a:rPr>
              <a:t>quý</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tác</a:t>
            </a:r>
            <a:r>
              <a:rPr lang="en-US" sz="2000" dirty="0">
                <a:solidFill>
                  <a:srgbClr val="000000"/>
                </a:solidFill>
              </a:rPr>
              <a:t> </a:t>
            </a:r>
            <a:r>
              <a:rPr lang="en-US" sz="2000" dirty="0" err="1">
                <a:solidFill>
                  <a:srgbClr val="000000"/>
                </a:solidFill>
              </a:rPr>
              <a:t>giả</a:t>
            </a:r>
            <a:r>
              <a:rPr lang="en-US" sz="2000" dirty="0">
                <a:solidFill>
                  <a:srgbClr val="000000"/>
                </a:solidFill>
              </a:rPr>
              <a:t> </a:t>
            </a:r>
            <a:r>
              <a:rPr lang="en-US" sz="2000" dirty="0" err="1">
                <a:solidFill>
                  <a:srgbClr val="000000"/>
                </a:solidFill>
              </a:rPr>
              <a:t>đối</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mảnh</a:t>
            </a:r>
            <a:r>
              <a:rPr lang="en-US" sz="2000" dirty="0">
                <a:solidFill>
                  <a:srgbClr val="000000"/>
                </a:solidFill>
              </a:rPr>
              <a:t> </a:t>
            </a:r>
            <a:r>
              <a:rPr lang="en-US" sz="2000" dirty="0" err="1">
                <a:solidFill>
                  <a:srgbClr val="000000"/>
                </a:solidFill>
              </a:rPr>
              <a:t>đất</a:t>
            </a:r>
            <a:r>
              <a:rPr lang="en-US" sz="2000" dirty="0">
                <a:solidFill>
                  <a:srgbClr val="000000"/>
                </a:solidFill>
              </a:rPr>
              <a:t> </a:t>
            </a:r>
            <a:r>
              <a:rPr lang="en-US" sz="2000" dirty="0" err="1">
                <a:solidFill>
                  <a:srgbClr val="000000"/>
                </a:solidFill>
              </a:rPr>
              <a:t>quê</a:t>
            </a:r>
            <a:r>
              <a:rPr lang="en-US" sz="2000" dirty="0">
                <a:solidFill>
                  <a:srgbClr val="000000"/>
                </a:solidFill>
              </a:rPr>
              <a:t> </a:t>
            </a:r>
            <a:r>
              <a:rPr lang="en-US" sz="2000" dirty="0" err="1" smtClean="0">
                <a:solidFill>
                  <a:srgbClr val="000000"/>
                </a:solidFill>
              </a:rPr>
              <a:t>hương</a:t>
            </a:r>
            <a:r>
              <a:rPr lang="en-US" sz="2000" dirty="0" smtClean="0">
                <a:solidFill>
                  <a:srgbClr val="000000"/>
                </a:solidFill>
              </a:rPr>
              <a:t>.</a:t>
            </a:r>
            <a:endParaRPr lang="en-US" sz="2000" dirty="0">
              <a:solidFill>
                <a:srgbClr val="000000"/>
              </a:solidFill>
            </a:endParaRPr>
          </a:p>
        </p:txBody>
      </p:sp>
      <p:sp>
        <p:nvSpPr>
          <p:cNvPr id="11" name="AutoShape 7"/>
          <p:cNvSpPr>
            <a:spLocks noChangeArrowheads="1"/>
          </p:cNvSpPr>
          <p:nvPr/>
        </p:nvSpPr>
        <p:spPr bwMode="auto">
          <a:xfrm>
            <a:off x="1219200" y="3562350"/>
            <a:ext cx="8001000" cy="142875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smtClean="0"/>
              <a:t>Ý </a:t>
            </a:r>
            <a:r>
              <a:rPr lang="en-US" sz="2400" b="1" i="1" dirty="0" err="1" smtClean="0"/>
              <a:t>nghĩa</a:t>
            </a:r>
            <a:r>
              <a:rPr lang="en-US" sz="2400" b="1" i="1" dirty="0" smtClean="0"/>
              <a:t> </a:t>
            </a:r>
            <a:r>
              <a:rPr lang="en-US" sz="2400" b="1" i="1" dirty="0" err="1" smtClean="0"/>
              <a:t>của</a:t>
            </a:r>
            <a:r>
              <a:rPr lang="en-US" sz="2400" b="1" i="1" dirty="0" smtClean="0"/>
              <a:t> </a:t>
            </a:r>
            <a:r>
              <a:rPr lang="en-US" sz="2400" b="1" i="1" dirty="0" err="1" smtClean="0"/>
              <a:t>văn</a:t>
            </a:r>
            <a:r>
              <a:rPr lang="en-US" sz="2400" b="1" i="1" dirty="0" smtClean="0"/>
              <a:t> </a:t>
            </a:r>
            <a:r>
              <a:rPr lang="en-US" sz="2400" b="1" i="1" dirty="0" err="1" smtClean="0"/>
              <a:t>bản</a:t>
            </a:r>
            <a:r>
              <a:rPr lang="en-US" sz="2400" b="1" i="1" dirty="0" smtClean="0"/>
              <a:t> ?</a:t>
            </a:r>
            <a:endParaRPr lang="en-US" sz="2400" b="1" i="1"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diamond(in)">
                                      <p:cBhvr>
                                        <p:cTn id="7" dur="20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diamond(in)">
                                      <p:cBhvr>
                                        <p:cTn id="12" dur="2000"/>
                                        <p:tgtEl>
                                          <p:spTgt spid="125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125959"/>
                                        </p:tgtEl>
                                      </p:cBhvr>
                                    </p:animEffect>
                                    <p:set>
                                      <p:cBhvr>
                                        <p:cTn id="17" dur="1" fill="hold">
                                          <p:stCondLst>
                                            <p:cond delay="1999"/>
                                          </p:stCondLst>
                                        </p:cTn>
                                        <p:tgtEl>
                                          <p:spTgt spid="1259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7835"/>
                                        </p:tgtEl>
                                        <p:attrNameLst>
                                          <p:attrName>style.visibility</p:attrName>
                                        </p:attrNameLst>
                                      </p:cBhvr>
                                      <p:to>
                                        <p:strVal val="visible"/>
                                      </p:to>
                                    </p:set>
                                    <p:animEffect transition="in" filter="circle(in)">
                                      <p:cBhvr>
                                        <p:cTn id="22" dur="2000"/>
                                        <p:tgtEl>
                                          <p:spTgt spid="778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grpId="1" nodeType="clickEffect">
                                  <p:stCondLst>
                                    <p:cond delay="0"/>
                                  </p:stCondLst>
                                  <p:childTnLst>
                                    <p:animEffect transition="out" filter="diamond(in)">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7838"/>
                                        </p:tgtEl>
                                        <p:attrNameLst>
                                          <p:attrName>style.visibility</p:attrName>
                                        </p:attrNameLst>
                                      </p:cBhvr>
                                      <p:to>
                                        <p:strVal val="visible"/>
                                      </p:to>
                                    </p:set>
                                    <p:animEffect transition="in" filter="circle(in)">
                                      <p:cBhvr>
                                        <p:cTn id="37" dur="2000"/>
                                        <p:tgtEl>
                                          <p:spTgt spid="778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2"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1" nodeType="clickEffect">
                                  <p:stCondLst>
                                    <p:cond delay="0"/>
                                  </p:stCondLst>
                                  <p:childTnLst>
                                    <p:animEffect transition="out" filter="diamond(i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5" grpId="0" animBg="1"/>
      <p:bldP spid="125959" grpId="0" animBg="1"/>
      <p:bldP spid="125959" grpId="1" animBg="1"/>
      <p:bldP spid="2" grpId="0" animBg="1"/>
      <p:bldP spid="2" grpId="1" animBg="1"/>
      <p:bldP spid="77838" grpId="0" animBg="1"/>
      <p:bldP spid="3" grpId="0" animBg="1"/>
      <p:bldP spid="11" grpId="1" animBg="1"/>
      <p:bldP spid="11"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Download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1"/>
            <a:ext cx="4524375" cy="4933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M\Downloads\download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209551"/>
            <a:ext cx="4629150" cy="49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745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819400" y="57150"/>
            <a:ext cx="3276600" cy="646331"/>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ctr" eaLnBrk="1" hangingPunct="1">
              <a:spcBef>
                <a:spcPct val="50000"/>
              </a:spcBef>
            </a:pPr>
            <a:r>
              <a:rPr lang="en-US" b="1" dirty="0" err="1" smtClean="0"/>
              <a:t>Luyện</a:t>
            </a:r>
            <a:r>
              <a:rPr lang="en-US" b="1" dirty="0" smtClean="0"/>
              <a:t> </a:t>
            </a:r>
            <a:r>
              <a:rPr lang="en-US" b="1" dirty="0" err="1" smtClean="0"/>
              <a:t>tập</a:t>
            </a:r>
            <a:endParaRPr lang="en-US" b="1" dirty="0"/>
          </a:p>
        </p:txBody>
      </p:sp>
      <p:sp>
        <p:nvSpPr>
          <p:cNvPr id="3" name="Rectangle 2"/>
          <p:cNvSpPr/>
          <p:nvPr/>
        </p:nvSpPr>
        <p:spPr>
          <a:xfrm>
            <a:off x="152400" y="1047750"/>
            <a:ext cx="8915400" cy="2246769"/>
          </a:xfrm>
          <a:prstGeom prst="rect">
            <a:avLst/>
          </a:prstGeom>
          <a:solidFill>
            <a:schemeClr val="bg1">
              <a:lumMod val="95000"/>
            </a:schemeClr>
          </a:solidFill>
        </p:spPr>
        <p:txBody>
          <a:bodyPr wrap="square">
            <a:spAutoFit/>
          </a:bodyPr>
          <a:lstStyle/>
          <a:p>
            <a:r>
              <a:rPr lang="en-US" sz="2800" b="1" dirty="0" smtClean="0"/>
              <a:t>          </a:t>
            </a:r>
            <a:r>
              <a:rPr lang="en-US" sz="2800" b="1" dirty="0" err="1" smtClean="0"/>
              <a:t>Trong</a:t>
            </a:r>
            <a:r>
              <a:rPr lang="en-US" sz="2800" b="1" dirty="0" smtClean="0"/>
              <a:t> </a:t>
            </a:r>
            <a:r>
              <a:rPr lang="en-US" sz="2800" b="1" i="1" dirty="0" err="1"/>
              <a:t>Cô</a:t>
            </a:r>
            <a:r>
              <a:rPr lang="en-US" sz="2800" b="1" i="1" dirty="0"/>
              <a:t> </a:t>
            </a:r>
            <a:r>
              <a:rPr lang="en-US" sz="2800" b="1" i="1" dirty="0" err="1"/>
              <a:t>Tô</a:t>
            </a:r>
            <a:r>
              <a:rPr lang="en-US" sz="2800" b="1" dirty="0"/>
              <a:t>, </a:t>
            </a:r>
            <a:r>
              <a:rPr lang="en-US" sz="2800" b="1" dirty="0" err="1"/>
              <a:t>mặt</a:t>
            </a:r>
            <a:r>
              <a:rPr lang="en-US" sz="2800" b="1" dirty="0"/>
              <a:t> </a:t>
            </a:r>
            <a:r>
              <a:rPr lang="en-US" sz="2800" b="1" dirty="0" err="1"/>
              <a:t>trời</a:t>
            </a:r>
            <a:r>
              <a:rPr lang="en-US" sz="2800" b="1" dirty="0"/>
              <a:t> </a:t>
            </a:r>
            <a:r>
              <a:rPr lang="en-US" sz="2800" b="1" dirty="0" err="1"/>
              <a:t>lúc</a:t>
            </a:r>
            <a:r>
              <a:rPr lang="en-US" sz="2800" b="1" dirty="0"/>
              <a:t> </a:t>
            </a:r>
            <a:r>
              <a:rPr lang="en-US" sz="2800" b="1" dirty="0" err="1"/>
              <a:t>bình</a:t>
            </a:r>
            <a:r>
              <a:rPr lang="en-US" sz="2800" b="1" dirty="0"/>
              <a:t> minh </a:t>
            </a:r>
            <a:r>
              <a:rPr lang="en-US" sz="2800" b="1" dirty="0" err="1"/>
              <a:t>được</a:t>
            </a:r>
            <a:r>
              <a:rPr lang="en-US" sz="2800" b="1" dirty="0"/>
              <a:t> </a:t>
            </a:r>
            <a:r>
              <a:rPr lang="en-US" sz="2800" b="1" dirty="0" err="1"/>
              <a:t>ví</a:t>
            </a:r>
            <a:r>
              <a:rPr lang="en-US" sz="2800" b="1" dirty="0"/>
              <a:t> </a:t>
            </a:r>
            <a:r>
              <a:rPr lang="en-US" sz="2800" b="1" dirty="0" err="1"/>
              <a:t>như</a:t>
            </a:r>
            <a:r>
              <a:rPr lang="en-US" sz="2800" b="1" dirty="0"/>
              <a:t> </a:t>
            </a:r>
            <a:r>
              <a:rPr lang="en-US" sz="2800" b="1" dirty="0" err="1"/>
              <a:t>lòng</a:t>
            </a:r>
            <a:r>
              <a:rPr lang="en-US" sz="2800" b="1" dirty="0"/>
              <a:t> </a:t>
            </a:r>
            <a:r>
              <a:rPr lang="en-US" sz="2800" b="1" dirty="0" err="1"/>
              <a:t>đỏ</a:t>
            </a:r>
            <a:r>
              <a:rPr lang="en-US" sz="2800" b="1" dirty="0"/>
              <a:t> </a:t>
            </a:r>
            <a:r>
              <a:rPr lang="en-US" sz="2800" b="1" dirty="0" err="1"/>
              <a:t>quả</a:t>
            </a:r>
            <a:r>
              <a:rPr lang="en-US" sz="2800" b="1" dirty="0"/>
              <a:t> </a:t>
            </a:r>
            <a:r>
              <a:rPr lang="en-US" sz="2800" b="1" dirty="0" err="1"/>
              <a:t>trứng</a:t>
            </a:r>
            <a:r>
              <a:rPr lang="en-US" sz="2800" b="1" dirty="0"/>
              <a:t> </a:t>
            </a:r>
            <a:r>
              <a:rPr lang="en-US" sz="2800" b="1" dirty="0" err="1"/>
              <a:t>thiên</a:t>
            </a:r>
            <a:r>
              <a:rPr lang="en-US" sz="2800" b="1" dirty="0"/>
              <a:t> </a:t>
            </a:r>
            <a:r>
              <a:rPr lang="en-US" sz="2800" b="1" dirty="0" err="1"/>
              <a:t>nhiên</a:t>
            </a:r>
            <a:r>
              <a:rPr lang="en-US" sz="2800" b="1" dirty="0"/>
              <a:t> </a:t>
            </a:r>
            <a:r>
              <a:rPr lang="en-US" sz="2800" b="1" dirty="0" err="1"/>
              <a:t>đầy</a:t>
            </a:r>
            <a:r>
              <a:rPr lang="en-US" sz="2800" b="1" dirty="0"/>
              <a:t> </a:t>
            </a:r>
            <a:r>
              <a:rPr lang="en-US" sz="2800" b="1" dirty="0" err="1"/>
              <a:t>đặn</a:t>
            </a:r>
            <a:r>
              <a:rPr lang="en-US" sz="2800" b="1" dirty="0"/>
              <a:t>. </a:t>
            </a:r>
            <a:r>
              <a:rPr lang="en-US" sz="2800" b="1" dirty="0" err="1"/>
              <a:t>Viết</a:t>
            </a:r>
            <a:r>
              <a:rPr lang="en-US" sz="2800" b="1" dirty="0"/>
              <a:t> </a:t>
            </a:r>
            <a:r>
              <a:rPr lang="en-US" sz="2800" b="1" dirty="0" err="1"/>
              <a:t>đoạn</a:t>
            </a:r>
            <a:r>
              <a:rPr lang="en-US" sz="2800" b="1" dirty="0"/>
              <a:t> </a:t>
            </a:r>
            <a:r>
              <a:rPr lang="en-US" sz="2800" b="1" dirty="0" err="1"/>
              <a:t>văn</a:t>
            </a:r>
            <a:r>
              <a:rPr lang="en-US" sz="2800" b="1" dirty="0"/>
              <a:t> (</a:t>
            </a:r>
            <a:r>
              <a:rPr lang="en-US" sz="2800" b="1" dirty="0" err="1"/>
              <a:t>khoảng</a:t>
            </a:r>
            <a:r>
              <a:rPr lang="en-US" sz="2800" b="1" dirty="0"/>
              <a:t> 5 – 7 </a:t>
            </a:r>
            <a:r>
              <a:rPr lang="en-US" sz="2800" b="1" dirty="0" err="1"/>
              <a:t>câu</a:t>
            </a:r>
            <a:r>
              <a:rPr lang="en-US" sz="2800" b="1" dirty="0"/>
              <a:t>) </a:t>
            </a:r>
            <a:r>
              <a:rPr lang="en-US" sz="2800" b="1" dirty="0" err="1"/>
              <a:t>chỉ</a:t>
            </a:r>
            <a:r>
              <a:rPr lang="en-US" sz="2800" b="1" dirty="0"/>
              <a:t> </a:t>
            </a:r>
            <a:r>
              <a:rPr lang="en-US" sz="2800" b="1" dirty="0" err="1"/>
              <a:t>ra</a:t>
            </a:r>
            <a:r>
              <a:rPr lang="en-US" sz="2800" b="1" dirty="0"/>
              <a:t> ý </a:t>
            </a:r>
            <a:r>
              <a:rPr lang="en-US" sz="2800" b="1" dirty="0" err="1"/>
              <a:t>nghĩa</a:t>
            </a:r>
            <a:r>
              <a:rPr lang="en-US" sz="2800" b="1" dirty="0"/>
              <a:t> </a:t>
            </a:r>
            <a:r>
              <a:rPr lang="en-US" sz="2800" b="1" dirty="0" err="1"/>
              <a:t>của</a:t>
            </a:r>
            <a:r>
              <a:rPr lang="en-US" sz="2800" b="1" dirty="0"/>
              <a:t> </a:t>
            </a:r>
            <a:r>
              <a:rPr lang="en-US" sz="2800" b="1" dirty="0" err="1"/>
              <a:t>hình</a:t>
            </a:r>
            <a:r>
              <a:rPr lang="en-US" sz="2800" b="1" dirty="0"/>
              <a:t> </a:t>
            </a:r>
            <a:r>
              <a:rPr lang="en-US" sz="2800" b="1" dirty="0" err="1"/>
              <a:t>ảnh</a:t>
            </a:r>
            <a:r>
              <a:rPr lang="en-US" sz="2800" b="1" dirty="0"/>
              <a:t> so </a:t>
            </a:r>
            <a:r>
              <a:rPr lang="en-US" sz="2800" b="1" dirty="0" err="1"/>
              <a:t>sánh</a:t>
            </a:r>
            <a:r>
              <a:rPr lang="en-US" sz="2800" b="1" dirty="0"/>
              <a:t> </a:t>
            </a:r>
            <a:r>
              <a:rPr lang="en-US" sz="2800" b="1" dirty="0" err="1"/>
              <a:t>đó</a:t>
            </a:r>
            <a:r>
              <a:rPr lang="en-US" sz="2800" b="1" dirty="0"/>
              <a:t> (</a:t>
            </a:r>
            <a:r>
              <a:rPr lang="en-US" sz="2800" b="1" dirty="0" err="1"/>
              <a:t>có</a:t>
            </a:r>
            <a:r>
              <a:rPr lang="en-US" sz="2800" b="1" dirty="0"/>
              <a:t> </a:t>
            </a:r>
            <a:r>
              <a:rPr lang="en-US" sz="2800" b="1" dirty="0" err="1"/>
              <a:t>thể</a:t>
            </a:r>
            <a:r>
              <a:rPr lang="en-US" sz="2800" b="1" dirty="0"/>
              <a:t> </a:t>
            </a:r>
            <a:r>
              <a:rPr lang="en-US" sz="2800" b="1" dirty="0" err="1"/>
              <a:t>liên</a:t>
            </a:r>
            <a:r>
              <a:rPr lang="en-US" sz="2800" b="1" dirty="0"/>
              <a:t> </a:t>
            </a:r>
            <a:r>
              <a:rPr lang="en-US" sz="2800" b="1" dirty="0" err="1"/>
              <a:t>hệ</a:t>
            </a:r>
            <a:r>
              <a:rPr lang="en-US" sz="2800" b="1" dirty="0"/>
              <a:t> </a:t>
            </a:r>
            <a:r>
              <a:rPr lang="en-US" sz="2800" b="1" dirty="0" err="1"/>
              <a:t>với</a:t>
            </a:r>
            <a:r>
              <a:rPr lang="en-US" sz="2800" b="1" dirty="0"/>
              <a:t> </a:t>
            </a:r>
            <a:r>
              <a:rPr lang="en-US" sz="2800" b="1" dirty="0" err="1"/>
              <a:t>cảnh</a:t>
            </a:r>
            <a:r>
              <a:rPr lang="en-US" sz="2800" b="1" dirty="0"/>
              <a:t> </a:t>
            </a:r>
            <a:r>
              <a:rPr lang="en-US" sz="2800" b="1" dirty="0" err="1"/>
              <a:t>miêu</a:t>
            </a:r>
            <a:r>
              <a:rPr lang="en-US" sz="2800" b="1" dirty="0"/>
              <a:t> </a:t>
            </a:r>
            <a:r>
              <a:rPr lang="en-US" sz="2800" b="1" dirty="0" err="1"/>
              <a:t>tả</a:t>
            </a:r>
            <a:r>
              <a:rPr lang="en-US" sz="2800" b="1" dirty="0"/>
              <a:t> </a:t>
            </a:r>
            <a:r>
              <a:rPr lang="en-US" sz="2800" b="1" dirty="0" err="1"/>
              <a:t>mặt</a:t>
            </a:r>
            <a:r>
              <a:rPr lang="en-US" sz="2800" b="1" dirty="0"/>
              <a:t> </a:t>
            </a:r>
            <a:r>
              <a:rPr lang="en-US" sz="2800" b="1" dirty="0" err="1"/>
              <a:t>trời</a:t>
            </a:r>
            <a:r>
              <a:rPr lang="en-US" sz="2800" b="1" dirty="0"/>
              <a:t> </a:t>
            </a:r>
            <a:r>
              <a:rPr lang="en-US" sz="2800" b="1" dirty="0" err="1"/>
              <a:t>lúc</a:t>
            </a:r>
            <a:r>
              <a:rPr lang="en-US" sz="2800" b="1" dirty="0"/>
              <a:t> </a:t>
            </a:r>
            <a:r>
              <a:rPr lang="en-US" sz="2800" b="1" dirty="0" err="1"/>
              <a:t>bình</a:t>
            </a:r>
            <a:r>
              <a:rPr lang="en-US" sz="2800" b="1" dirty="0"/>
              <a:t> minh </a:t>
            </a:r>
            <a:r>
              <a:rPr lang="en-US" sz="2800" b="1" dirty="0" err="1"/>
              <a:t>của</a:t>
            </a:r>
            <a:r>
              <a:rPr lang="en-US" sz="2800" b="1" dirty="0"/>
              <a:t> </a:t>
            </a:r>
            <a:r>
              <a:rPr lang="en-US" sz="2800" b="1" dirty="0" err="1"/>
              <a:t>tác</a:t>
            </a:r>
            <a:r>
              <a:rPr lang="en-US" sz="2800" b="1" dirty="0"/>
              <a:t> </a:t>
            </a:r>
            <a:r>
              <a:rPr lang="en-US" sz="2800" b="1" dirty="0" err="1"/>
              <a:t>phẩm</a:t>
            </a:r>
            <a:r>
              <a:rPr lang="en-US" sz="2800" b="1" dirty="0"/>
              <a:t> </a:t>
            </a:r>
            <a:r>
              <a:rPr lang="en-US" sz="2800" b="1" dirty="0" err="1"/>
              <a:t>khác</a:t>
            </a:r>
            <a:r>
              <a:rPr lang="en-US" sz="2800" b="1" dirty="0"/>
              <a:t> </a:t>
            </a:r>
            <a:r>
              <a:rPr lang="en-US" sz="2800" b="1" dirty="0" err="1"/>
              <a:t>mà</a:t>
            </a:r>
            <a:r>
              <a:rPr lang="en-US" sz="2800" b="1" dirty="0"/>
              <a:t> </a:t>
            </a:r>
            <a:r>
              <a:rPr lang="en-US" sz="2800" b="1" dirty="0" err="1"/>
              <a:t>em</a:t>
            </a:r>
            <a:r>
              <a:rPr lang="en-US" sz="2800" b="1" dirty="0"/>
              <a:t> </a:t>
            </a:r>
            <a:r>
              <a:rPr lang="en-US" sz="2800" b="1" dirty="0" err="1"/>
              <a:t>biết</a:t>
            </a:r>
            <a:r>
              <a:rPr lang="en-US" sz="2800" b="1" dirty="0"/>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43200" y="57150"/>
            <a:ext cx="3276600" cy="646331"/>
          </a:xfrm>
          <a:prstGeom prst="rect">
            <a:avLst/>
          </a:prstGeom>
          <a:solidFill>
            <a:schemeClr val="bg1">
              <a:lumMod val="95000"/>
            </a:schemeClr>
          </a:solidFill>
          <a:ln>
            <a:noFill/>
          </a:ln>
          <a:effectLst/>
          <a:ex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ctr" eaLnBrk="1" hangingPunct="1">
              <a:spcBef>
                <a:spcPct val="50000"/>
              </a:spcBef>
            </a:pPr>
            <a:r>
              <a:rPr lang="en-US" b="1" dirty="0" err="1" smtClean="0"/>
              <a:t>Vận</a:t>
            </a:r>
            <a:r>
              <a:rPr lang="en-US" b="1" dirty="0" smtClean="0"/>
              <a:t> </a:t>
            </a:r>
            <a:r>
              <a:rPr lang="en-US" b="1" dirty="0" err="1" smtClean="0"/>
              <a:t>dụng</a:t>
            </a:r>
            <a:endParaRPr lang="en-US" b="1" dirty="0"/>
          </a:p>
        </p:txBody>
      </p:sp>
      <p:sp>
        <p:nvSpPr>
          <p:cNvPr id="3" name="Rectangle 2"/>
          <p:cNvSpPr/>
          <p:nvPr/>
        </p:nvSpPr>
        <p:spPr>
          <a:xfrm>
            <a:off x="152400" y="1200150"/>
            <a:ext cx="8839200" cy="2246769"/>
          </a:xfrm>
          <a:prstGeom prst="rect">
            <a:avLst/>
          </a:prstGeom>
          <a:solidFill>
            <a:schemeClr val="bg1">
              <a:lumMod val="95000"/>
            </a:schemeClr>
          </a:solidFill>
        </p:spPr>
        <p:txBody>
          <a:bodyPr wrap="square">
            <a:spAutoFit/>
          </a:bodyPr>
          <a:lstStyle/>
          <a:p>
            <a:r>
              <a:rPr lang="en-US" sz="2800" b="1" i="1" dirty="0" smtClean="0"/>
              <a:t> </a:t>
            </a:r>
            <a:r>
              <a:rPr lang="en-US" sz="2800" b="1" i="1" dirty="0" err="1" smtClean="0"/>
              <a:t>Lựa</a:t>
            </a:r>
            <a:r>
              <a:rPr lang="en-US" sz="2800" b="1" i="1" dirty="0" smtClean="0"/>
              <a:t> </a:t>
            </a:r>
            <a:r>
              <a:rPr lang="en-US" sz="2800" b="1" i="1" dirty="0" err="1"/>
              <a:t>chọn</a:t>
            </a:r>
            <a:r>
              <a:rPr lang="en-US" sz="2800" b="1" i="1" dirty="0"/>
              <a:t> </a:t>
            </a:r>
            <a:r>
              <a:rPr lang="en-US" sz="2800" b="1" i="1" dirty="0" err="1"/>
              <a:t>và</a:t>
            </a:r>
            <a:r>
              <a:rPr lang="en-US" sz="2800" b="1" i="1" dirty="0"/>
              <a:t> </a:t>
            </a:r>
            <a:r>
              <a:rPr lang="en-US" sz="2800" b="1" i="1" dirty="0" err="1"/>
              <a:t>hoàn</a:t>
            </a:r>
            <a:r>
              <a:rPr lang="en-US" sz="2800" b="1" i="1" dirty="0"/>
              <a:t> </a:t>
            </a:r>
            <a:r>
              <a:rPr lang="en-US" sz="2800" b="1" i="1" dirty="0" err="1"/>
              <a:t>thành</a:t>
            </a:r>
            <a:r>
              <a:rPr lang="en-US" sz="2800" b="1" i="1" dirty="0"/>
              <a:t> </a:t>
            </a:r>
            <a:r>
              <a:rPr lang="en-US" sz="2800" b="1" i="1" dirty="0" err="1"/>
              <a:t>một</a:t>
            </a:r>
            <a:r>
              <a:rPr lang="en-US" sz="2800" b="1" i="1" dirty="0"/>
              <a:t> </a:t>
            </a:r>
            <a:r>
              <a:rPr lang="en-US" sz="2800" b="1" i="1" dirty="0" err="1"/>
              <a:t>trong</a:t>
            </a:r>
            <a:r>
              <a:rPr lang="en-US" sz="2800" b="1" i="1" dirty="0"/>
              <a:t> </a:t>
            </a:r>
            <a:r>
              <a:rPr lang="en-US" sz="2800" b="1" i="1" dirty="0" err="1"/>
              <a:t>các</a:t>
            </a:r>
            <a:r>
              <a:rPr lang="en-US" sz="2800" b="1" i="1" dirty="0"/>
              <a:t> </a:t>
            </a:r>
            <a:r>
              <a:rPr lang="en-US" sz="2800" b="1" i="1" dirty="0" err="1"/>
              <a:t>nhiệm</a:t>
            </a:r>
            <a:r>
              <a:rPr lang="en-US" sz="2800" b="1" i="1" dirty="0"/>
              <a:t> </a:t>
            </a:r>
            <a:r>
              <a:rPr lang="en-US" sz="2800" b="1" i="1" dirty="0" err="1"/>
              <a:t>vụ</a:t>
            </a:r>
            <a:r>
              <a:rPr lang="en-US" sz="2800" b="1" i="1" dirty="0"/>
              <a:t> </a:t>
            </a:r>
            <a:r>
              <a:rPr lang="en-US" sz="2800" b="1" i="1" dirty="0" err="1"/>
              <a:t>sau</a:t>
            </a:r>
            <a:r>
              <a:rPr lang="en-US" sz="2800" b="1" i="1" dirty="0"/>
              <a:t>:</a:t>
            </a:r>
            <a:endParaRPr lang="en-US" sz="2800" b="1" dirty="0"/>
          </a:p>
          <a:p>
            <a:r>
              <a:rPr lang="en-US" sz="2800" dirty="0"/>
              <a:t>+ </a:t>
            </a:r>
            <a:r>
              <a:rPr lang="en-US" sz="2800" dirty="0" err="1"/>
              <a:t>Em</a:t>
            </a:r>
            <a:r>
              <a:rPr lang="en-US" sz="2800" dirty="0"/>
              <a:t> </a:t>
            </a:r>
            <a:r>
              <a:rPr lang="en-US" sz="2800" dirty="0" err="1"/>
              <a:t>hãy</a:t>
            </a:r>
            <a:r>
              <a:rPr lang="en-US" sz="2800" dirty="0"/>
              <a:t> </a:t>
            </a:r>
            <a:r>
              <a:rPr lang="en-US" sz="2800" dirty="0" err="1"/>
              <a:t>tưởng</a:t>
            </a:r>
            <a:r>
              <a:rPr lang="en-US" sz="2800" dirty="0"/>
              <a:t> </a:t>
            </a:r>
            <a:r>
              <a:rPr lang="en-US" sz="2800" dirty="0" err="1"/>
              <a:t>tượng</a:t>
            </a:r>
            <a:r>
              <a:rPr lang="en-US" sz="2800" dirty="0"/>
              <a:t> </a:t>
            </a:r>
            <a:r>
              <a:rPr lang="en-US" sz="2800" dirty="0" err="1"/>
              <a:t>và</a:t>
            </a:r>
            <a:r>
              <a:rPr lang="en-US" sz="2800" dirty="0"/>
              <a:t> </a:t>
            </a:r>
            <a:r>
              <a:rPr lang="en-US" sz="2800" dirty="0" err="1"/>
              <a:t>vẽ</a:t>
            </a:r>
            <a:r>
              <a:rPr lang="en-US" sz="2800" dirty="0"/>
              <a:t> </a:t>
            </a:r>
            <a:r>
              <a:rPr lang="en-US" sz="2800" dirty="0" err="1"/>
              <a:t>tranh</a:t>
            </a:r>
            <a:r>
              <a:rPr lang="en-US" sz="2800" dirty="0"/>
              <a:t> </a:t>
            </a:r>
            <a:r>
              <a:rPr lang="en-US" sz="2800" dirty="0" err="1"/>
              <a:t>về</a:t>
            </a:r>
            <a:r>
              <a:rPr lang="en-US" sz="2800" dirty="0"/>
              <a:t> </a:t>
            </a:r>
            <a:r>
              <a:rPr lang="en-US" sz="2800" dirty="0" err="1"/>
              <a:t>cảnh</a:t>
            </a:r>
            <a:r>
              <a:rPr lang="en-US" sz="2800" dirty="0"/>
              <a:t> </a:t>
            </a:r>
            <a:r>
              <a:rPr lang="en-US" sz="2800" dirty="0" err="1"/>
              <a:t>mặt</a:t>
            </a:r>
            <a:r>
              <a:rPr lang="en-US" sz="2800" dirty="0"/>
              <a:t> </a:t>
            </a:r>
            <a:r>
              <a:rPr lang="en-US" sz="2800" dirty="0" err="1"/>
              <a:t>trời</a:t>
            </a:r>
            <a:r>
              <a:rPr lang="en-US" sz="2800" dirty="0"/>
              <a:t> </a:t>
            </a:r>
            <a:r>
              <a:rPr lang="en-US" sz="2800" dirty="0" err="1"/>
              <a:t>mọc</a:t>
            </a:r>
            <a:r>
              <a:rPr lang="en-US" sz="2800" dirty="0"/>
              <a:t> </a:t>
            </a:r>
            <a:r>
              <a:rPr lang="en-US" sz="2800" dirty="0" err="1"/>
              <a:t>trên</a:t>
            </a:r>
            <a:r>
              <a:rPr lang="en-US" sz="2800" dirty="0"/>
              <a:t> </a:t>
            </a:r>
            <a:r>
              <a:rPr lang="en-US" sz="2800" dirty="0" err="1"/>
              <a:t>biển</a:t>
            </a:r>
            <a:r>
              <a:rPr lang="en-US" sz="2800" dirty="0"/>
              <a:t>?</a:t>
            </a:r>
          </a:p>
          <a:p>
            <a:r>
              <a:rPr lang="en-US" sz="2800" b="1" dirty="0"/>
              <a:t>+ </a:t>
            </a:r>
            <a:r>
              <a:rPr lang="en-US" sz="2800" dirty="0" err="1"/>
              <a:t>Sưu</a:t>
            </a:r>
            <a:r>
              <a:rPr lang="en-US" sz="2800" dirty="0"/>
              <a:t> </a:t>
            </a:r>
            <a:r>
              <a:rPr lang="en-US" sz="2800" dirty="0" err="1"/>
              <a:t>tầm</a:t>
            </a:r>
            <a:r>
              <a:rPr lang="en-US" sz="2800" dirty="0"/>
              <a:t> </a:t>
            </a:r>
            <a:r>
              <a:rPr lang="en-US" sz="2800" dirty="0" err="1"/>
              <a:t>các</a:t>
            </a:r>
            <a:r>
              <a:rPr lang="en-US" sz="2800" dirty="0"/>
              <a:t> </a:t>
            </a:r>
            <a:r>
              <a:rPr lang="en-US" sz="2800" dirty="0" err="1"/>
              <a:t>bài</a:t>
            </a:r>
            <a:r>
              <a:rPr lang="en-US" sz="2800" dirty="0"/>
              <a:t> </a:t>
            </a:r>
            <a:r>
              <a:rPr lang="en-US" sz="2800" dirty="0" err="1"/>
              <a:t>văn</a:t>
            </a:r>
            <a:r>
              <a:rPr lang="en-US" sz="2800" dirty="0"/>
              <a:t>, </a:t>
            </a:r>
            <a:r>
              <a:rPr lang="en-US" sz="2800" dirty="0" err="1"/>
              <a:t>thơ</a:t>
            </a:r>
            <a:r>
              <a:rPr lang="en-US" sz="2800" dirty="0"/>
              <a:t> </a:t>
            </a:r>
            <a:r>
              <a:rPr lang="en-US" sz="2800" dirty="0" err="1"/>
              <a:t>viết</a:t>
            </a:r>
            <a:r>
              <a:rPr lang="en-US" sz="2800" dirty="0"/>
              <a:t> </a:t>
            </a:r>
            <a:r>
              <a:rPr lang="en-US" sz="2800" dirty="0" err="1"/>
              <a:t>về</a:t>
            </a:r>
            <a:r>
              <a:rPr lang="en-US" sz="2800" dirty="0"/>
              <a:t> </a:t>
            </a:r>
            <a:r>
              <a:rPr lang="en-US" sz="2800" dirty="0" err="1"/>
              <a:t>cảnh</a:t>
            </a:r>
            <a:r>
              <a:rPr lang="en-US" sz="2800" dirty="0"/>
              <a:t> </a:t>
            </a:r>
            <a:r>
              <a:rPr lang="en-US" sz="2800" dirty="0" err="1"/>
              <a:t>bình</a:t>
            </a:r>
            <a:r>
              <a:rPr lang="en-US" sz="2800" dirty="0"/>
              <a:t> minh </a:t>
            </a:r>
            <a:r>
              <a:rPr lang="en-US" sz="2800" dirty="0" err="1"/>
              <a:t>trên</a:t>
            </a:r>
            <a:r>
              <a:rPr lang="en-US" sz="2800" dirty="0"/>
              <a:t> </a:t>
            </a:r>
            <a:r>
              <a:rPr lang="en-US" sz="2800" dirty="0" err="1"/>
              <a:t>biển</a:t>
            </a:r>
            <a:r>
              <a:rPr lang="en-US" sz="2800" dirty="0"/>
              <a:t>.</a:t>
            </a:r>
          </a:p>
          <a:p>
            <a:r>
              <a:rPr lang="en-US" sz="2800" dirty="0"/>
              <a:t>+ </a:t>
            </a:r>
            <a:r>
              <a:rPr lang="en-US" sz="2800" dirty="0" err="1"/>
              <a:t>Sáng</a:t>
            </a:r>
            <a:r>
              <a:rPr lang="en-US" sz="2800" dirty="0"/>
              <a:t> </a:t>
            </a:r>
            <a:r>
              <a:rPr lang="en-US" sz="2800" dirty="0" err="1"/>
              <a:t>tác</a:t>
            </a:r>
            <a:r>
              <a:rPr lang="en-US" sz="2800" dirty="0"/>
              <a:t> </a:t>
            </a:r>
            <a:r>
              <a:rPr lang="en-US" sz="2800" dirty="0" err="1"/>
              <a:t>bài</a:t>
            </a:r>
            <a:r>
              <a:rPr lang="en-US" sz="2800" dirty="0"/>
              <a:t> </a:t>
            </a:r>
            <a:r>
              <a:rPr lang="en-US" sz="2800" dirty="0" err="1"/>
              <a:t>thơ</a:t>
            </a:r>
            <a:r>
              <a:rPr lang="en-US" sz="2800" dirty="0"/>
              <a:t> </a:t>
            </a:r>
            <a:r>
              <a:rPr lang="en-US" sz="2800" dirty="0" err="1"/>
              <a:t>ngắn</a:t>
            </a:r>
            <a:r>
              <a:rPr lang="en-US" sz="2800" dirty="0"/>
              <a:t> </a:t>
            </a:r>
            <a:r>
              <a:rPr lang="en-US" sz="2800" dirty="0" err="1"/>
              <a:t>về</a:t>
            </a:r>
            <a:r>
              <a:rPr lang="en-US" sz="2800" dirty="0"/>
              <a:t> </a:t>
            </a:r>
            <a:r>
              <a:rPr lang="en-US" sz="2800" dirty="0" err="1"/>
              <a:t>bình</a:t>
            </a:r>
            <a:r>
              <a:rPr lang="en-US" sz="2800" dirty="0"/>
              <a:t> minh </a:t>
            </a:r>
            <a:r>
              <a:rPr lang="en-US" sz="2800" dirty="0" err="1"/>
              <a:t>trên</a:t>
            </a:r>
            <a:r>
              <a:rPr lang="en-US" sz="2800" dirty="0"/>
              <a:t> </a:t>
            </a:r>
            <a:r>
              <a:rPr lang="en-US" sz="2800" dirty="0" err="1"/>
              <a:t>biển</a:t>
            </a:r>
            <a:r>
              <a:rPr lang="en-US" sz="2800" dirty="0"/>
              <a:t>.</a:t>
            </a:r>
          </a:p>
        </p:txBody>
      </p:sp>
    </p:spTree>
    <p:extLst>
      <p:ext uri="{BB962C8B-B14F-4D97-AF65-F5344CB8AC3E}">
        <p14:creationId xmlns:p14="http://schemas.microsoft.com/office/powerpoint/2010/main" val="5324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4322129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2"/>
          <p:cNvSpPr>
            <a:spLocks noChangeArrowheads="1"/>
          </p:cNvSpPr>
          <p:nvPr/>
        </p:nvSpPr>
        <p:spPr bwMode="auto">
          <a:xfrm>
            <a:off x="1983015" y="1489634"/>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en-US" b="1" kern="0" dirty="0" smtClean="0">
                <a:solidFill>
                  <a:srgbClr val="002060"/>
                </a:solidFill>
              </a:rPr>
              <a:t>VĂN BẢN 1.  </a:t>
            </a:r>
            <a:r>
              <a:rPr lang="en-US" b="1" kern="0" dirty="0" smtClean="0">
                <a:solidFill>
                  <a:srgbClr val="002060"/>
                </a:solidFill>
                <a:effectLst>
                  <a:outerShdw blurRad="38100" dist="38100" dir="2700000" algn="tl">
                    <a:srgbClr val="000000">
                      <a:alpha val="43137"/>
                    </a:srgbClr>
                  </a:outerShdw>
                </a:effectLst>
              </a:rPr>
              <a:t>CÔ TÔ</a:t>
            </a:r>
            <a:endParaRPr lang="en-US" b="1" kern="0"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457200" y="514350"/>
            <a:ext cx="8385630" cy="707886"/>
          </a:xfrm>
          <a:prstGeom prst="rect">
            <a:avLst/>
          </a:prstGeom>
        </p:spPr>
        <p:txBody>
          <a:bodyPr wrap="none">
            <a:spAutoFit/>
          </a:bodyPr>
          <a:lstStyle/>
          <a:p>
            <a:pPr lvl="0" algn="ctr" fontAlgn="auto">
              <a:spcBef>
                <a:spcPts val="0"/>
              </a:spcBef>
              <a:spcAft>
                <a:spcPts val="0"/>
              </a:spcAft>
              <a:defRPr/>
            </a:pPr>
            <a:r>
              <a:rPr lang="en-US" sz="4000" b="1" i="1" kern="0" dirty="0" err="1" smtClean="0">
                <a:solidFill>
                  <a:srgbClr val="990000"/>
                </a:solidFill>
                <a:effectLst>
                  <a:outerShdw blurRad="38100" dist="38100" dir="2700000" algn="tl">
                    <a:srgbClr val="000000">
                      <a:alpha val="43137"/>
                    </a:srgbClr>
                  </a:outerShdw>
                </a:effectLst>
              </a:rPr>
              <a:t>Bài</a:t>
            </a:r>
            <a:r>
              <a:rPr lang="en-US" sz="4000" b="1" i="1" kern="0" dirty="0" smtClean="0">
                <a:solidFill>
                  <a:srgbClr val="990000"/>
                </a:solidFill>
                <a:effectLst>
                  <a:outerShdw blurRad="38100" dist="38100" dir="2700000" algn="tl">
                    <a:srgbClr val="000000">
                      <a:alpha val="43137"/>
                    </a:srgbClr>
                  </a:outerShdw>
                </a:effectLst>
              </a:rPr>
              <a:t> 5: NHỮNG NẺO ĐƯỜNG XỨ SỞ</a:t>
            </a:r>
            <a:endParaRPr lang="en-US" sz="4000" kern="0" dirty="0">
              <a:solidFill>
                <a:srgbClr val="990000"/>
              </a:solidFill>
              <a:effectLst>
                <a:outerShdw blurRad="38100" dist="38100" dir="2700000" algn="tl">
                  <a:srgbClr val="000000">
                    <a:alpha val="43137"/>
                  </a:srgbClr>
                </a:outerShdw>
              </a:effectLst>
            </a:endParaRPr>
          </a:p>
        </p:txBody>
      </p:sp>
      <p:sp>
        <p:nvSpPr>
          <p:cNvPr id="6" name="Rectangle 5"/>
          <p:cNvSpPr/>
          <p:nvPr/>
        </p:nvSpPr>
        <p:spPr>
          <a:xfrm>
            <a:off x="5721364" y="2343150"/>
            <a:ext cx="2231701" cy="523220"/>
          </a:xfrm>
          <a:prstGeom prst="rect">
            <a:avLst/>
          </a:prstGeom>
        </p:spPr>
        <p:txBody>
          <a:bodyPr wrap="none">
            <a:spAutoFit/>
          </a:bodyPr>
          <a:lstStyle/>
          <a:p>
            <a:pPr lvl="0" algn="ctr" fontAlgn="auto">
              <a:spcBef>
                <a:spcPts val="0"/>
              </a:spcBef>
              <a:spcAft>
                <a:spcPts val="0"/>
              </a:spcAft>
              <a:defRPr/>
            </a:pPr>
            <a:r>
              <a:rPr lang="en-US" sz="2800" b="1" i="1" kern="0" dirty="0" err="1">
                <a:solidFill>
                  <a:schemeClr val="accent6">
                    <a:lumMod val="50000"/>
                  </a:schemeClr>
                </a:solidFill>
                <a:effectLst>
                  <a:outerShdw blurRad="38100" dist="38100" dir="2700000" algn="tl">
                    <a:srgbClr val="000000">
                      <a:alpha val="43137"/>
                    </a:srgbClr>
                  </a:outerShdw>
                </a:effectLst>
              </a:rPr>
              <a:t>Nguyễn</a:t>
            </a:r>
            <a:r>
              <a:rPr lang="en-US" sz="2800" b="1" i="1" kern="0" dirty="0">
                <a:solidFill>
                  <a:schemeClr val="accent6">
                    <a:lumMod val="50000"/>
                  </a:schemeClr>
                </a:solidFill>
                <a:effectLst>
                  <a:outerShdw blurRad="38100" dist="38100" dir="2700000" algn="tl">
                    <a:srgbClr val="000000">
                      <a:alpha val="43137"/>
                    </a:srgbClr>
                  </a:outerShdw>
                </a:effectLst>
              </a:rPr>
              <a:t> </a:t>
            </a:r>
            <a:r>
              <a:rPr lang="en-US" sz="2800" b="1" i="1" kern="0" dirty="0" err="1">
                <a:solidFill>
                  <a:schemeClr val="accent6">
                    <a:lumMod val="50000"/>
                  </a:schemeClr>
                </a:solidFill>
                <a:effectLst>
                  <a:outerShdw blurRad="38100" dist="38100" dir="2700000" algn="tl">
                    <a:srgbClr val="000000">
                      <a:alpha val="43137"/>
                    </a:srgbClr>
                  </a:outerShdw>
                </a:effectLst>
              </a:rPr>
              <a:t>Tuân</a:t>
            </a:r>
            <a:endParaRPr lang="en-US" sz="2800" kern="0"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3543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NH BAC BO"/>
          <p:cNvPicPr>
            <a:picLocks noChangeAspect="1" noChangeArrowheads="1"/>
          </p:cNvPicPr>
          <p:nvPr/>
        </p:nvPicPr>
        <p:blipFill>
          <a:blip r:embed="rId2"/>
          <a:srcRect/>
          <a:stretch>
            <a:fillRect/>
          </a:stretch>
        </p:blipFill>
        <p:spPr>
          <a:xfrm>
            <a:off x="0" y="-19050"/>
            <a:ext cx="9144000" cy="5143500"/>
          </a:xfrm>
          <a:prstGeom prst="rect">
            <a:avLst/>
          </a:prstGeom>
          <a:noFill/>
          <a:ln>
            <a:solidFill>
              <a:schemeClr val="accent1"/>
            </a:solidFill>
          </a:ln>
        </p:spPr>
      </p:pic>
      <p:sp>
        <p:nvSpPr>
          <p:cNvPr id="3" name="Oval 2"/>
          <p:cNvSpPr/>
          <p:nvPr/>
        </p:nvSpPr>
        <p:spPr>
          <a:xfrm rot="20227510">
            <a:off x="4909889" y="2683997"/>
            <a:ext cx="2698348" cy="950002"/>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5252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4760366"/>
              </p:ext>
            </p:extLst>
          </p:nvPr>
        </p:nvGraphicFramePr>
        <p:xfrm>
          <a:off x="152400" y="15787"/>
          <a:ext cx="434340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descr="C:\Users\M\Downloads\download (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3" y="0"/>
            <a:ext cx="2752725" cy="255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833641229"/>
              </p:ext>
            </p:extLst>
          </p:nvPr>
        </p:nvGraphicFramePr>
        <p:xfrm>
          <a:off x="305430" y="600730"/>
          <a:ext cx="1447800" cy="52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4278602388"/>
              </p:ext>
            </p:extLst>
          </p:nvPr>
        </p:nvGraphicFramePr>
        <p:xfrm>
          <a:off x="274244" y="2229981"/>
          <a:ext cx="6050356" cy="22467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descr="C:\Users\FTC Laptop\Desktop\0.Nha_van_Nguyen_Tuan.jpg.jpg"/>
          <p:cNvPicPr/>
          <p:nvPr/>
        </p:nvPicPr>
        <p:blipFill>
          <a:blip r:embed="rId18">
            <a:extLst>
              <a:ext uri="{28A0092B-C50C-407E-A947-70E740481C1C}">
                <a14:useLocalDpi xmlns:a14="http://schemas.microsoft.com/office/drawing/2010/main" val="0"/>
              </a:ext>
            </a:extLst>
          </a:blip>
          <a:srcRect/>
          <a:stretch>
            <a:fillRect/>
          </a:stretch>
        </p:blipFill>
        <p:spPr bwMode="auto">
          <a:xfrm>
            <a:off x="6400802" y="2747772"/>
            <a:ext cx="2752725" cy="2338578"/>
          </a:xfrm>
          <a:prstGeom prst="rect">
            <a:avLst/>
          </a:prstGeom>
          <a:noFill/>
          <a:ln>
            <a:noFill/>
          </a:ln>
        </p:spPr>
      </p:pic>
      <p:graphicFrame>
        <p:nvGraphicFramePr>
          <p:cNvPr id="4" name="Diagram 3"/>
          <p:cNvGraphicFramePr/>
          <p:nvPr>
            <p:extLst>
              <p:ext uri="{D42A27DB-BD31-4B8C-83A1-F6EECF244321}">
                <p14:modId xmlns:p14="http://schemas.microsoft.com/office/powerpoint/2010/main" val="679510691"/>
              </p:ext>
            </p:extLst>
          </p:nvPr>
        </p:nvGraphicFramePr>
        <p:xfrm>
          <a:off x="317121" y="1123950"/>
          <a:ext cx="2133600" cy="5232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947285170"/>
              </p:ext>
            </p:extLst>
          </p:nvPr>
        </p:nvGraphicFramePr>
        <p:xfrm>
          <a:off x="304800" y="1667530"/>
          <a:ext cx="3048000" cy="52322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4" name="Diagram 13"/>
          <p:cNvGraphicFramePr/>
          <p:nvPr>
            <p:extLst>
              <p:ext uri="{D42A27DB-BD31-4B8C-83A1-F6EECF244321}">
                <p14:modId xmlns:p14="http://schemas.microsoft.com/office/powerpoint/2010/main" val="1261654729"/>
              </p:ext>
            </p:extLst>
          </p:nvPr>
        </p:nvGraphicFramePr>
        <p:xfrm>
          <a:off x="250725" y="4563130"/>
          <a:ext cx="2111475" cy="52322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326209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3" grpId="0">
        <p:bldAsOne/>
      </p:bldGraphic>
      <p:bldGraphic spid="4" grpId="0">
        <p:bldAsOne/>
      </p:bldGraphic>
      <p:bldGraphic spid="12" grpId="0">
        <p:bldAsOne/>
      </p:bldGraphic>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descr="TP Ng T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32" y="285750"/>
            <a:ext cx="870796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582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39062729"/>
              </p:ext>
            </p:extLst>
          </p:nvPr>
        </p:nvGraphicFramePr>
        <p:xfrm>
          <a:off x="228600" y="57150"/>
          <a:ext cx="4862228"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M\Downloads\images (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900" y="22861"/>
            <a:ext cx="2369100" cy="28536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932813080"/>
              </p:ext>
            </p:extLst>
          </p:nvPr>
        </p:nvGraphicFramePr>
        <p:xfrm>
          <a:off x="228600" y="653355"/>
          <a:ext cx="6045700" cy="1384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947972514"/>
              </p:ext>
            </p:extLst>
          </p:nvPr>
        </p:nvGraphicFramePr>
        <p:xfrm>
          <a:off x="228600" y="2124730"/>
          <a:ext cx="2699778" cy="5232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316530021"/>
              </p:ext>
            </p:extLst>
          </p:nvPr>
        </p:nvGraphicFramePr>
        <p:xfrm>
          <a:off x="228616" y="2959953"/>
          <a:ext cx="8762984" cy="8309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extLst>
              <p:ext uri="{D42A27DB-BD31-4B8C-83A1-F6EECF244321}">
                <p14:modId xmlns:p14="http://schemas.microsoft.com/office/powerpoint/2010/main" val="1312130186"/>
              </p:ext>
            </p:extLst>
          </p:nvPr>
        </p:nvGraphicFramePr>
        <p:xfrm>
          <a:off x="228600" y="3847592"/>
          <a:ext cx="6172200" cy="4616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 name="Diagram 12"/>
          <p:cNvGraphicFramePr/>
          <p:nvPr>
            <p:extLst>
              <p:ext uri="{D42A27DB-BD31-4B8C-83A1-F6EECF244321}">
                <p14:modId xmlns:p14="http://schemas.microsoft.com/office/powerpoint/2010/main" val="3611072309"/>
              </p:ext>
            </p:extLst>
          </p:nvPr>
        </p:nvGraphicFramePr>
        <p:xfrm>
          <a:off x="228600" y="4410730"/>
          <a:ext cx="2247731" cy="52322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16257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Graphic spid="10" grpId="0">
        <p:bldAsOne/>
      </p:bldGraphic>
      <p:bldGraphic spid="11" grpId="0">
        <p:bldAsOne/>
      </p:bldGraphic>
      <p:bldGraphic spid="12" grpId="0">
        <p:bldAsOne/>
      </p:bldGraphic>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245394" y="857250"/>
            <a:ext cx="1726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1800" b="1">
              <a:solidFill>
                <a:srgbClr val="0000FF"/>
              </a:solidFill>
              <a:latin typeface=".VnTime" panose="020B7200000000000000" pitchFamily="34" charset="0"/>
              <a:cs typeface="Arial" panose="020B0604020202020204" pitchFamily="34" charset="0"/>
            </a:endParaRPr>
          </a:p>
        </p:txBody>
      </p:sp>
      <p:sp>
        <p:nvSpPr>
          <p:cNvPr id="7171" name="Text Box 3"/>
          <p:cNvSpPr txBox="1">
            <a:spLocks noChangeArrowheads="1"/>
          </p:cNvSpPr>
          <p:nvPr/>
        </p:nvSpPr>
        <p:spPr bwMode="auto">
          <a:xfrm>
            <a:off x="3543300" y="22623"/>
            <a:ext cx="4800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50" b="1">
                <a:solidFill>
                  <a:srgbClr val="0000FF"/>
                </a:solidFill>
                <a:latin typeface=".VnTimeH" panose="020B7200000000000000" pitchFamily="34" charset="0"/>
                <a:cs typeface="Arial" panose="020B0604020202020204" pitchFamily="34" charset="0"/>
              </a:rPr>
              <a:t>     </a:t>
            </a:r>
            <a:r>
              <a:rPr lang="en-US" sz="2700">
                <a:solidFill>
                  <a:srgbClr val="FF0000"/>
                </a:solidFill>
                <a:latin typeface=".VnTime" panose="020B7200000000000000" pitchFamily="34" charset="0"/>
                <a:cs typeface="Arial" panose="020B0604020202020204" pitchFamily="34" charset="0"/>
              </a:rPr>
              <a:t>   </a:t>
            </a:r>
            <a:endParaRPr lang="en-US" sz="1650" b="1" i="1">
              <a:solidFill>
                <a:srgbClr val="FF00FF"/>
              </a:solidFill>
              <a:latin typeface=".VnTime" panose="020B7200000000000000" pitchFamily="34" charset="0"/>
              <a:cs typeface="Arial" panose="020B0604020202020204" pitchFamily="34" charset="0"/>
            </a:endParaRPr>
          </a:p>
        </p:txBody>
      </p:sp>
      <p:pic>
        <p:nvPicPr>
          <p:cNvPr id="6148" name="Picture 4" descr="424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43100"/>
            <a:ext cx="3124200" cy="16573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314450" y="3600450"/>
            <a:ext cx="1057275" cy="36933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smtClean="0">
                <a:solidFill>
                  <a:srgbClr val="0000FF"/>
                </a:solidFill>
                <a:latin typeface="+mj-lt"/>
                <a:cs typeface="Arial" panose="020B0604020202020204" pitchFamily="34" charset="0"/>
              </a:rPr>
              <a:t>Ngấn</a:t>
            </a:r>
            <a:r>
              <a:rPr lang="en-US" sz="1800" b="1" dirty="0" smtClean="0">
                <a:solidFill>
                  <a:srgbClr val="0000FF"/>
                </a:solidFill>
                <a:latin typeface="+mj-lt"/>
                <a:cs typeface="Arial" panose="020B0604020202020204" pitchFamily="34" charset="0"/>
              </a:rPr>
              <a:t> </a:t>
            </a:r>
            <a:r>
              <a:rPr lang="en-US" sz="1800" b="1" dirty="0" err="1" smtClean="0">
                <a:solidFill>
                  <a:srgbClr val="0000FF"/>
                </a:solidFill>
                <a:latin typeface="+mj-lt"/>
                <a:cs typeface="Arial" panose="020B0604020202020204" pitchFamily="34" charset="0"/>
              </a:rPr>
              <a:t>bể</a:t>
            </a:r>
            <a:endParaRPr lang="en-US" sz="1800" b="1" dirty="0">
              <a:solidFill>
                <a:srgbClr val="0000FF"/>
              </a:solidFill>
              <a:latin typeface="+mj-lt"/>
              <a:cs typeface="Arial" panose="020B0604020202020204" pitchFamily="34" charset="0"/>
            </a:endParaRPr>
          </a:p>
        </p:txBody>
      </p:sp>
      <p:sp>
        <p:nvSpPr>
          <p:cNvPr id="6151" name="Text Box 7"/>
          <p:cNvSpPr txBox="1">
            <a:spLocks noChangeArrowheads="1"/>
          </p:cNvSpPr>
          <p:nvPr/>
        </p:nvSpPr>
        <p:spPr bwMode="auto">
          <a:xfrm>
            <a:off x="6057900" y="1657350"/>
            <a:ext cx="1543050" cy="369332"/>
          </a:xfrm>
          <a:prstGeom prst="rect">
            <a:avLst/>
          </a:prstGeom>
          <a:solidFill>
            <a:schemeClr val="bg1"/>
          </a:solidFill>
          <a:ln>
            <a:noFill/>
          </a:ln>
          <a:effectLs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smtClean="0">
                <a:solidFill>
                  <a:srgbClr val="0000FF"/>
                </a:solidFill>
                <a:latin typeface="+mj-lt"/>
                <a:cs typeface="Arial" panose="020B0604020202020204" pitchFamily="34" charset="0"/>
              </a:rPr>
              <a:t>Bãi</a:t>
            </a:r>
            <a:r>
              <a:rPr lang="en-US" sz="1800" b="1" dirty="0" smtClean="0">
                <a:solidFill>
                  <a:srgbClr val="0000FF"/>
                </a:solidFill>
                <a:latin typeface="+mj-lt"/>
                <a:cs typeface="Arial" panose="020B0604020202020204" pitchFamily="34" charset="0"/>
              </a:rPr>
              <a:t> </a:t>
            </a:r>
            <a:r>
              <a:rPr lang="en-US" sz="1800" b="1" dirty="0" err="1" smtClean="0">
                <a:solidFill>
                  <a:srgbClr val="0000FF"/>
                </a:solidFill>
                <a:latin typeface="+mj-lt"/>
                <a:cs typeface="Arial" panose="020B0604020202020204" pitchFamily="34" charset="0"/>
              </a:rPr>
              <a:t>đá</a:t>
            </a:r>
            <a:r>
              <a:rPr lang="en-US" sz="1800" b="1" dirty="0" smtClean="0">
                <a:solidFill>
                  <a:srgbClr val="0000FF"/>
                </a:solidFill>
                <a:latin typeface="+mj-lt"/>
                <a:cs typeface="Arial" panose="020B0604020202020204" pitchFamily="34" charset="0"/>
              </a:rPr>
              <a:t> </a:t>
            </a:r>
            <a:r>
              <a:rPr lang="en-US" sz="1800" b="1" dirty="0" err="1" smtClean="0">
                <a:solidFill>
                  <a:srgbClr val="0000FF"/>
                </a:solidFill>
                <a:latin typeface="+mj-lt"/>
                <a:cs typeface="Arial" panose="020B0604020202020204" pitchFamily="34" charset="0"/>
              </a:rPr>
              <a:t>đầu</a:t>
            </a:r>
            <a:r>
              <a:rPr lang="en-US" sz="1800" b="1" dirty="0" smtClean="0">
                <a:solidFill>
                  <a:srgbClr val="0000FF"/>
                </a:solidFill>
                <a:latin typeface="+mj-lt"/>
                <a:cs typeface="Arial" panose="020B0604020202020204" pitchFamily="34" charset="0"/>
              </a:rPr>
              <a:t> </a:t>
            </a:r>
            <a:r>
              <a:rPr lang="en-US" sz="1800" b="1" dirty="0" err="1" smtClean="0">
                <a:solidFill>
                  <a:srgbClr val="0000FF"/>
                </a:solidFill>
                <a:latin typeface="+mj-lt"/>
                <a:cs typeface="Arial" panose="020B0604020202020204" pitchFamily="34" charset="0"/>
              </a:rPr>
              <a:t>sư</a:t>
            </a:r>
            <a:endParaRPr lang="en-US" sz="1800" b="1" dirty="0">
              <a:solidFill>
                <a:srgbClr val="0000FF"/>
              </a:solidFill>
              <a:latin typeface="+mj-lt"/>
              <a:cs typeface="Arial" panose="020B0604020202020204" pitchFamily="34" charset="0"/>
            </a:endParaRPr>
          </a:p>
        </p:txBody>
      </p:sp>
      <p:sp>
        <p:nvSpPr>
          <p:cNvPr id="6152" name="Text Box 8"/>
          <p:cNvSpPr txBox="1">
            <a:spLocks noChangeArrowheads="1"/>
          </p:cNvSpPr>
          <p:nvPr/>
        </p:nvSpPr>
        <p:spPr bwMode="auto">
          <a:xfrm>
            <a:off x="4114800" y="3543300"/>
            <a:ext cx="971550" cy="36933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smtClean="0">
                <a:solidFill>
                  <a:srgbClr val="0000FF"/>
                </a:solidFill>
                <a:latin typeface="+mj-lt"/>
                <a:cs typeface="Arial" panose="020B0604020202020204" pitchFamily="34" charset="0"/>
              </a:rPr>
              <a:t>Cái</a:t>
            </a:r>
            <a:r>
              <a:rPr lang="en-US" sz="1800" b="1" dirty="0" smtClean="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ang</a:t>
            </a:r>
            <a:endParaRPr lang="en-US" sz="1800" b="1" dirty="0">
              <a:solidFill>
                <a:srgbClr val="0000FF"/>
              </a:solidFill>
              <a:latin typeface="+mj-lt"/>
              <a:cs typeface="Arial" panose="020B0604020202020204" pitchFamily="34" charset="0"/>
            </a:endParaRPr>
          </a:p>
        </p:txBody>
      </p:sp>
      <p:pic>
        <p:nvPicPr>
          <p:cNvPr id="6153" name="Picture 9" descr="1byp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43" y="-10274"/>
            <a:ext cx="3114657" cy="1676614"/>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l="60938" t="32291" r="24304" b="38542"/>
          <a:stretch>
            <a:fillRect/>
          </a:stretch>
        </p:blipFill>
        <p:spPr bwMode="auto">
          <a:xfrm>
            <a:off x="3314700" y="1943100"/>
            <a:ext cx="2857500" cy="165735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274"/>
            <a:ext cx="2971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Text Box 12"/>
          <p:cNvSpPr txBox="1">
            <a:spLocks noChangeArrowheads="1"/>
          </p:cNvSpPr>
          <p:nvPr/>
        </p:nvSpPr>
        <p:spPr bwMode="auto">
          <a:xfrm>
            <a:off x="1381125" y="1581150"/>
            <a:ext cx="904875" cy="369332"/>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a:solidFill>
                  <a:schemeClr val="accent2"/>
                </a:solidFill>
                <a:latin typeface="+mj-lt"/>
              </a:rPr>
              <a:t>Giã</a:t>
            </a:r>
            <a:r>
              <a:rPr lang="en-US" sz="1800" b="1" dirty="0">
                <a:solidFill>
                  <a:schemeClr val="accent2"/>
                </a:solidFill>
                <a:latin typeface="+mj-lt"/>
              </a:rPr>
              <a:t> </a:t>
            </a:r>
            <a:r>
              <a:rPr lang="en-US" sz="1800" b="1" dirty="0" err="1">
                <a:solidFill>
                  <a:schemeClr val="accent2"/>
                </a:solidFill>
                <a:latin typeface="+mj-lt"/>
              </a:rPr>
              <a:t>đôi</a:t>
            </a:r>
            <a:endParaRPr lang="en-US" sz="1800" b="1" dirty="0">
              <a:solidFill>
                <a:schemeClr val="accent2"/>
              </a:solidFill>
              <a:latin typeface="+mj-lt"/>
            </a:endParaRPr>
          </a:p>
        </p:txBody>
      </p:sp>
      <p:sp>
        <p:nvSpPr>
          <p:cNvPr id="6157" name="Line 13"/>
          <p:cNvSpPr>
            <a:spLocks noChangeShapeType="1"/>
          </p:cNvSpPr>
          <p:nvPr/>
        </p:nvSpPr>
        <p:spPr bwMode="auto">
          <a:xfrm flipV="1">
            <a:off x="2286000" y="1543050"/>
            <a:ext cx="17145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6158" name="Line 14"/>
          <p:cNvSpPr>
            <a:spLocks noChangeShapeType="1"/>
          </p:cNvSpPr>
          <p:nvPr/>
        </p:nvSpPr>
        <p:spPr bwMode="auto">
          <a:xfrm flipH="1" flipV="1">
            <a:off x="1885950" y="3086100"/>
            <a:ext cx="0" cy="571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pic>
        <p:nvPicPr>
          <p:cNvPr id="6159" name="Picture 15" descr="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950" y="22623"/>
            <a:ext cx="2924282" cy="16544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61" name="Line 17"/>
          <p:cNvSpPr>
            <a:spLocks noChangeShapeType="1"/>
          </p:cNvSpPr>
          <p:nvPr/>
        </p:nvSpPr>
        <p:spPr bwMode="auto">
          <a:xfrm flipV="1">
            <a:off x="6858000" y="1143000"/>
            <a:ext cx="0" cy="571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pic>
        <p:nvPicPr>
          <p:cNvPr id="6162" name="Picture 18" descr="597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1" y="1943100"/>
            <a:ext cx="2819399" cy="164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22"/>
          <p:cNvSpPr txBox="1">
            <a:spLocks noChangeArrowheads="1"/>
          </p:cNvSpPr>
          <p:nvPr/>
        </p:nvSpPr>
        <p:spPr bwMode="auto">
          <a:xfrm>
            <a:off x="7310920" y="3558704"/>
            <a:ext cx="1257300"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500" b="1" dirty="0" err="1">
                <a:solidFill>
                  <a:srgbClr val="3333FF"/>
                </a:solidFill>
                <a:latin typeface="+mj-lt"/>
              </a:rPr>
              <a:t>Hải</a:t>
            </a:r>
            <a:r>
              <a:rPr lang="en-US" sz="1500" b="1" dirty="0">
                <a:solidFill>
                  <a:srgbClr val="3333FF"/>
                </a:solidFill>
                <a:latin typeface="+mj-lt"/>
              </a:rPr>
              <a:t> </a:t>
            </a:r>
            <a:r>
              <a:rPr lang="en-US" sz="1500" b="1" dirty="0" err="1">
                <a:solidFill>
                  <a:srgbClr val="3333FF"/>
                </a:solidFill>
                <a:latin typeface="+mj-lt"/>
              </a:rPr>
              <a:t>sâm</a:t>
            </a:r>
            <a:endParaRPr lang="en-US" sz="1500" b="1" dirty="0">
              <a:solidFill>
                <a:srgbClr val="3333FF"/>
              </a:solidFill>
              <a:latin typeface="+mj-lt"/>
            </a:endParaRPr>
          </a:p>
        </p:txBody>
      </p:sp>
      <p:sp>
        <p:nvSpPr>
          <p:cNvPr id="6167" name="Line 23"/>
          <p:cNvSpPr>
            <a:spLocks noChangeShapeType="1"/>
          </p:cNvSpPr>
          <p:nvPr/>
        </p:nvSpPr>
        <p:spPr bwMode="auto">
          <a:xfrm flipH="1" flipV="1">
            <a:off x="6248400" y="2857500"/>
            <a:ext cx="0" cy="7429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6168" name="Text Box 24"/>
          <p:cNvSpPr txBox="1">
            <a:spLocks noChangeArrowheads="1"/>
          </p:cNvSpPr>
          <p:nvPr/>
        </p:nvSpPr>
        <p:spPr bwMode="auto">
          <a:xfrm>
            <a:off x="4171950" y="4457700"/>
            <a:ext cx="914400"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500" b="1" dirty="0" err="1">
                <a:solidFill>
                  <a:schemeClr val="accent2"/>
                </a:solidFill>
                <a:latin typeface="+mj-lt"/>
              </a:rPr>
              <a:t>Cá</a:t>
            </a:r>
            <a:r>
              <a:rPr lang="en-US" sz="1500" b="1" dirty="0">
                <a:solidFill>
                  <a:schemeClr val="accent2"/>
                </a:solidFill>
                <a:latin typeface="+mj-lt"/>
              </a:rPr>
              <a:t> </a:t>
            </a:r>
            <a:r>
              <a:rPr lang="en-US" sz="1500" b="1" dirty="0" err="1">
                <a:solidFill>
                  <a:schemeClr val="accent2"/>
                </a:solidFill>
                <a:latin typeface="+mj-lt"/>
              </a:rPr>
              <a:t>hồng</a:t>
            </a:r>
            <a:endParaRPr lang="en-US" sz="1500" b="1" dirty="0">
              <a:solidFill>
                <a:schemeClr val="accent2"/>
              </a:solidFill>
              <a:latin typeface="+mj-lt"/>
            </a:endParaRPr>
          </a:p>
        </p:txBody>
      </p:sp>
      <p:pic>
        <p:nvPicPr>
          <p:cNvPr id="6169" name="Picture 25" descr="cahongnewl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943350"/>
            <a:ext cx="4019550" cy="11737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https://bienvanguoi.files.wordpress.com/2012/07/sardin-1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2051" y="3905251"/>
            <a:ext cx="4171968" cy="12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62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ox(in)">
                                      <p:cBhvr>
                                        <p:cTn id="7" dur="500"/>
                                        <p:tgtEl>
                                          <p:spTgt spid="615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box(in)">
                                      <p:cBhvr>
                                        <p:cTn id="10" dur="500"/>
                                        <p:tgtEl>
                                          <p:spTgt spid="61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animEffect transition="in" filter="box(in)">
                                      <p:cBhvr>
                                        <p:cTn id="13" dur="500"/>
                                        <p:tgtEl>
                                          <p:spTgt spid="6156"/>
                                        </p:tgtEl>
                                      </p:cBhvr>
                                    </p:animEffect>
                                  </p:childTnLst>
                                </p:cTn>
                              </p:par>
                              <p:par>
                                <p:cTn id="14" presetID="4" presetClass="entr" presetSubtype="16" fill="hold"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box(in)">
                                      <p:cBhvr>
                                        <p:cTn id="16" dur="500"/>
                                        <p:tgtEl>
                                          <p:spTgt spid="61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box(in)">
                                      <p:cBhvr>
                                        <p:cTn id="21" dur="500"/>
                                        <p:tgtEl>
                                          <p:spTgt spid="615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151"/>
                                        </p:tgtEl>
                                        <p:attrNameLst>
                                          <p:attrName>style.visibility</p:attrName>
                                        </p:attrNameLst>
                                      </p:cBhvr>
                                      <p:to>
                                        <p:strVal val="visible"/>
                                      </p:to>
                                    </p:set>
                                    <p:animEffect transition="in" filter="box(in)">
                                      <p:cBhvr>
                                        <p:cTn id="24" dur="500"/>
                                        <p:tgtEl>
                                          <p:spTgt spid="615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161"/>
                                        </p:tgtEl>
                                        <p:attrNameLst>
                                          <p:attrName>style.visibility</p:attrName>
                                        </p:attrNameLst>
                                      </p:cBhvr>
                                      <p:to>
                                        <p:strVal val="visible"/>
                                      </p:to>
                                    </p:set>
                                    <p:animEffect transition="in" filter="box(in)">
                                      <p:cBhvr>
                                        <p:cTn id="27" dur="500"/>
                                        <p:tgtEl>
                                          <p:spTgt spid="6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box(in)">
                                      <p:cBhvr>
                                        <p:cTn id="32" dur="500"/>
                                        <p:tgtEl>
                                          <p:spTgt spid="614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158"/>
                                        </p:tgtEl>
                                        <p:attrNameLst>
                                          <p:attrName>style.visibility</p:attrName>
                                        </p:attrNameLst>
                                      </p:cBhvr>
                                      <p:to>
                                        <p:strVal val="visible"/>
                                      </p:to>
                                    </p:set>
                                    <p:animEffect transition="in" filter="box(in)">
                                      <p:cBhvr>
                                        <p:cTn id="35" dur="500"/>
                                        <p:tgtEl>
                                          <p:spTgt spid="615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box(in)">
                                      <p:cBhvr>
                                        <p:cTn id="38" dur="500"/>
                                        <p:tgtEl>
                                          <p:spTgt spid="61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animEffect transition="in" filter="box(in)">
                                      <p:cBhvr>
                                        <p:cTn id="43" dur="500"/>
                                        <p:tgtEl>
                                          <p:spTgt spid="615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box(in)">
                                      <p:cBhvr>
                                        <p:cTn id="46" dur="500"/>
                                        <p:tgtEl>
                                          <p:spTgt spid="61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6167"/>
                                        </p:tgtEl>
                                        <p:attrNameLst>
                                          <p:attrName>style.visibility</p:attrName>
                                        </p:attrNameLst>
                                      </p:cBhvr>
                                      <p:to>
                                        <p:strVal val="visible"/>
                                      </p:to>
                                    </p:set>
                                    <p:animEffect transition="in" filter="box(in)">
                                      <p:cBhvr>
                                        <p:cTn id="51" dur="500"/>
                                        <p:tgtEl>
                                          <p:spTgt spid="6167"/>
                                        </p:tgtEl>
                                      </p:cBhvr>
                                    </p:animEffect>
                                  </p:childTnLst>
                                </p:cTn>
                              </p:par>
                              <p:par>
                                <p:cTn id="52" presetID="4" presetClass="entr" presetSubtype="16" fill="hold" nodeType="withEffect">
                                  <p:stCondLst>
                                    <p:cond delay="0"/>
                                  </p:stCondLst>
                                  <p:childTnLst>
                                    <p:set>
                                      <p:cBhvr>
                                        <p:cTn id="53" dur="1" fill="hold">
                                          <p:stCondLst>
                                            <p:cond delay="0"/>
                                          </p:stCondLst>
                                        </p:cTn>
                                        <p:tgtEl>
                                          <p:spTgt spid="6162"/>
                                        </p:tgtEl>
                                        <p:attrNameLst>
                                          <p:attrName>style.visibility</p:attrName>
                                        </p:attrNameLst>
                                      </p:cBhvr>
                                      <p:to>
                                        <p:strVal val="visible"/>
                                      </p:to>
                                    </p:set>
                                    <p:animEffect transition="in" filter="box(in)">
                                      <p:cBhvr>
                                        <p:cTn id="54" dur="500"/>
                                        <p:tgtEl>
                                          <p:spTgt spid="616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6166"/>
                                        </p:tgtEl>
                                        <p:attrNameLst>
                                          <p:attrName>style.visibility</p:attrName>
                                        </p:attrNameLst>
                                      </p:cBhvr>
                                      <p:to>
                                        <p:strVal val="visible"/>
                                      </p:to>
                                    </p:set>
                                    <p:animEffect transition="in" filter="box(in)">
                                      <p:cBhvr>
                                        <p:cTn id="57" dur="500"/>
                                        <p:tgtEl>
                                          <p:spTgt spid="61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6169"/>
                                        </p:tgtEl>
                                        <p:attrNameLst>
                                          <p:attrName>style.visibility</p:attrName>
                                        </p:attrNameLst>
                                      </p:cBhvr>
                                      <p:to>
                                        <p:strVal val="visible"/>
                                      </p:to>
                                    </p:set>
                                    <p:animEffect transition="in" filter="box(in)">
                                      <p:cBhvr>
                                        <p:cTn id="62" dur="500"/>
                                        <p:tgtEl>
                                          <p:spTgt spid="6169"/>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6168"/>
                                        </p:tgtEl>
                                        <p:attrNameLst>
                                          <p:attrName>style.visibility</p:attrName>
                                        </p:attrNameLst>
                                      </p:cBhvr>
                                      <p:to>
                                        <p:strVal val="visible"/>
                                      </p:to>
                                    </p:set>
                                    <p:animEffect transition="in" filter="box(in)">
                                      <p:cBhvr>
                                        <p:cTn id="65" dur="500"/>
                                        <p:tgtEl>
                                          <p:spTgt spid="616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6" grpId="0" animBg="1"/>
      <p:bldP spid="6157" grpId="0" animBg="1"/>
      <p:bldP spid="6158" grpId="0" animBg="1"/>
      <p:bldP spid="6161" grpId="0" animBg="1"/>
      <p:bldP spid="6166" grpId="0" animBg="1"/>
      <p:bldP spid="6167" grpId="0" animBg="1"/>
      <p:bldP spid="616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1741&quot;&gt;&lt;property id=&quot;20148&quot; value=&quot;5&quot;/&gt;&lt;property id=&quot;20300&quot; value=&quot;Slide 22&quot;/&gt;&lt;property id=&quot;20307&quot; value=&quot;371&quot;/&gt;&lt;/object&gt;&lt;object type=&quot;3&quot; unique_id=&quot;11742&quot;&gt;&lt;property id=&quot;20148&quot; value=&quot;5&quot;/&gt;&lt;property id=&quot;20300&quot; value=&quot;Slide 23&quot;/&gt;&lt;property id=&quot;20307&quot; value=&quot;370&quot;/&gt;&lt;/object&gt;&lt;object type=&quot;3&quot; unique_id=&quot;11743&quot;&gt;&lt;property id=&quot;20148&quot; value=&quot;5&quot;/&gt;&lt;property id=&quot;20300&quot; value=&quot;Slide 24&quot;/&gt;&lt;property id=&quot;20307&quot; value=&quot;373&quot;/&gt;&lt;/object&gt;&lt;object type=&quot;3&quot; unique_id=&quot;11744&quot;&gt;&lt;property id=&quot;20148&quot; value=&quot;5&quot;/&gt;&lt;property id=&quot;20300&quot; value=&quot;Slide 26&quot;/&gt;&lt;property id=&quot;20307&quot; value=&quot;372&quot;/&gt;&lt;/object&gt;&lt;object type=&quot;3&quot; unique_id=&quot;11936&quot;&gt;&lt;property id=&quot;20148&quot; value=&quot;5&quot;/&gt;&lt;property id=&quot;20300&quot; value=&quot;Slide 28&quot;/&gt;&lt;property id=&quot;20307&quot; value=&quot;379&quot;/&gt;&lt;/object&gt;&lt;object type=&quot;3&quot; unique_id=&quot;12445&quot;&gt;&lt;property id=&quot;20148&quot; value=&quot;5&quot;/&gt;&lt;property id=&quot;20300&quot; value=&quot;Slide 1&quot;/&gt;&lt;property id=&quot;20307&quot; value=&quot;412&quot;/&gt;&lt;/object&gt;&lt;object type=&quot;3&quot; unique_id=&quot;12446&quot;&gt;&lt;property id=&quot;20148&quot; value=&quot;5&quot;/&gt;&lt;property id=&quot;20300&quot; value=&quot;Slide 2&quot;/&gt;&lt;property id=&quot;20307&quot; value=&quot;424&quot;/&gt;&lt;/object&gt;&lt;object type=&quot;3&quot; unique_id=&quot;12447&quot;&gt;&lt;property id=&quot;20148&quot; value=&quot;5&quot;/&gt;&lt;property id=&quot;20300&quot; value=&quot;Slide 3&quot;/&gt;&lt;property id=&quot;20307&quot; value=&quot;414&quot;/&gt;&lt;/object&gt;&lt;object type=&quot;3&quot; unique_id=&quot;12448&quot;&gt;&lt;property id=&quot;20148&quot; value=&quot;5&quot;/&gt;&lt;property id=&quot;20300&quot; value=&quot;Slide 4&quot;/&gt;&lt;property id=&quot;20307&quot; value=&quot;413&quot;/&gt;&lt;/object&gt;&lt;object type=&quot;3&quot; unique_id=&quot;12449&quot;&gt;&lt;property id=&quot;20148&quot; value=&quot;5&quot;/&gt;&lt;property id=&quot;20300&quot; value=&quot;Slide 5&quot;/&gt;&lt;property id=&quot;20307&quot; value=&quot;391&quot;/&gt;&lt;/object&gt;&lt;object type=&quot;3&quot; unique_id=&quot;12450&quot;&gt;&lt;property id=&quot;20148&quot; value=&quot;5&quot;/&gt;&lt;property id=&quot;20300&quot; value=&quot;Slide 6&quot;/&gt;&lt;property id=&quot;20307&quot; value=&quot;387&quot;/&gt;&lt;/object&gt;&lt;object type=&quot;3&quot; unique_id=&quot;12451&quot;&gt;&lt;property id=&quot;20148&quot; value=&quot;5&quot;/&gt;&lt;property id=&quot;20300&quot; value=&quot;Slide 7&quot;/&gt;&lt;property id=&quot;20307&quot; value=&quot;401&quot;/&gt;&lt;/object&gt;&lt;object type=&quot;3&quot; unique_id=&quot;12452&quot;&gt;&lt;property id=&quot;20148&quot; value=&quot;5&quot;/&gt;&lt;property id=&quot;20300&quot; value=&quot;Slide 8&quot;/&gt;&lt;property id=&quot;20307&quot; value=&quot;388&quot;/&gt;&lt;/object&gt;&lt;object type=&quot;3&quot; unique_id=&quot;12453&quot;&gt;&lt;property id=&quot;20148&quot; value=&quot;5&quot;/&gt;&lt;property id=&quot;20300&quot; value=&quot;Slide 9&quot;/&gt;&lt;property id=&quot;20307&quot; value=&quot;402&quot;/&gt;&lt;/object&gt;&lt;object type=&quot;3&quot; unique_id=&quot;12454&quot;&gt;&lt;property id=&quot;20148&quot; value=&quot;5&quot;/&gt;&lt;property id=&quot;20300&quot; value=&quot;Slide 10&quot;/&gt;&lt;property id=&quot;20307&quot; value=&quot;390&quot;/&gt;&lt;/object&gt;&lt;object type=&quot;3&quot; unique_id=&quot;12455&quot;&gt;&lt;property id=&quot;20148&quot; value=&quot;5&quot;/&gt;&lt;property id=&quot;20300&quot; value=&quot;Slide 11&quot;/&gt;&lt;property id=&quot;20307&quot; value=&quot;405&quot;/&gt;&lt;/object&gt;&lt;object type=&quot;3&quot; unique_id=&quot;12456&quot;&gt;&lt;property id=&quot;20148&quot; value=&quot;5&quot;/&gt;&lt;property id=&quot;20300&quot; value=&quot;Slide 12&quot;/&gt;&lt;property id=&quot;20307&quot; value=&quot;397&quot;/&gt;&lt;/object&gt;&lt;object type=&quot;3&quot; unique_id=&quot;12457&quot;&gt;&lt;property id=&quot;20148&quot; value=&quot;5&quot;/&gt;&lt;property id=&quot;20300&quot; value=&quot;Slide 13&quot;/&gt;&lt;property id=&quot;20307&quot; value=&quot;425&quot;/&gt;&lt;/object&gt;&lt;object type=&quot;3&quot; unique_id=&quot;12458&quot;&gt;&lt;property id=&quot;20148&quot; value=&quot;5&quot;/&gt;&lt;property id=&quot;20300&quot; value=&quot;Slide 14&quot;/&gt;&lt;property id=&quot;20307&quot; value=&quot;426&quot;/&gt;&lt;/object&gt;&lt;object type=&quot;3&quot; unique_id=&quot;12459&quot;&gt;&lt;property id=&quot;20148&quot; value=&quot;5&quot;/&gt;&lt;property id=&quot;20300&quot; value=&quot;Slide 15&quot;/&gt;&lt;property id=&quot;20307&quot; value=&quot;427&quot;/&gt;&lt;/object&gt;&lt;object type=&quot;3&quot; unique_id=&quot;12460&quot;&gt;&lt;property id=&quot;20148&quot; value=&quot;5&quot;/&gt;&lt;property id=&quot;20300&quot; value=&quot;Slide 16&quot;/&gt;&lt;property id=&quot;20307&quot; value=&quot;394&quot;/&gt;&lt;/object&gt;&lt;object type=&quot;3&quot; unique_id=&quot;12461&quot;&gt;&lt;property id=&quot;20148&quot; value=&quot;5&quot;/&gt;&lt;property id=&quot;20300&quot; value=&quot;Slide 17&quot;/&gt;&lt;property id=&quot;20307&quot; value=&quot;398&quot;/&gt;&lt;/object&gt;&lt;object type=&quot;3&quot; unique_id=&quot;12462&quot;&gt;&lt;property id=&quot;20148&quot; value=&quot;5&quot;/&gt;&lt;property id=&quot;20300&quot; value=&quot;Slide 18&quot;/&gt;&lt;property id=&quot;20307&quot; value=&quot;407&quot;/&gt;&lt;/object&gt;&lt;object type=&quot;3&quot; unique_id=&quot;12463&quot;&gt;&lt;property id=&quot;20148&quot; value=&quot;5&quot;/&gt;&lt;property id=&quot;20300&quot; value=&quot;Slide 19&quot;/&gt;&lt;property id=&quot;20307&quot; value=&quot;408&quot;/&gt;&lt;/object&gt;&lt;object type=&quot;3&quot; unique_id=&quot;12464&quot;&gt;&lt;property id=&quot;20148&quot; value=&quot;5&quot;/&gt;&lt;property id=&quot;20300&quot; value=&quot;Slide 20&quot;/&gt;&lt;property id=&quot;20307&quot; value=&quot;395&quot;/&gt;&lt;/object&gt;&lt;object type=&quot;3&quot; unique_id=&quot;12465&quot;&gt;&lt;property id=&quot;20148&quot; value=&quot;5&quot;/&gt;&lt;property id=&quot;20300&quot; value=&quot;Slide 21&quot;/&gt;&lt;property id=&quot;20307&quot; value=&quot;399&quot;/&gt;&lt;/object&gt;&lt;object type=&quot;3&quot; unique_id=&quot;12466&quot;&gt;&lt;property id=&quot;20148&quot; value=&quot;5&quot;/&gt;&lt;property id=&quot;20300&quot; value=&quot;Slide 25&quot;/&gt;&lt;property id=&quot;20307&quot; value=&quot;400&quot;/&gt;&lt;/object&gt;&lt;object type=&quot;3&quot; unique_id=&quot;12467&quot;&gt;&lt;property id=&quot;20148&quot; value=&quot;5&quot;/&gt;&lt;property id=&quot;20300&quot; value=&quot;Slide 27&quot;/&gt;&lt;property id=&quot;20307&quot; value=&quot;410&quot;/&gt;&lt;/object&gt;&lt;object type=&quot;3&quot; unique_id=&quot;12468&quot;&gt;&lt;property id=&quot;20148&quot; value=&quot;5&quot;/&gt;&lt;property id=&quot;20300&quot; value=&quot;Slide 29&quot;/&gt;&lt;property id=&quot;20307&quot; value=&quot;4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2660</TotalTime>
  <Words>2009</Words>
  <Application>Microsoft Office PowerPoint</Application>
  <PresentationFormat>On-screen Show (16:9)</PresentationFormat>
  <Paragraphs>155</Paragraphs>
  <Slides>29</Slides>
  <Notes>4</Notes>
  <HiddenSlides>0</HiddenSlides>
  <MMClips>1</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Default Design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dc:creator>
  <cp:lastModifiedBy>Admin</cp:lastModifiedBy>
  <cp:revision>335</cp:revision>
  <dcterms:created xsi:type="dcterms:W3CDTF">2014-03-04T13:05:29Z</dcterms:created>
  <dcterms:modified xsi:type="dcterms:W3CDTF">2021-07-02T12:17:13Z</dcterms:modified>
</cp:coreProperties>
</file>